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  <p:sldId id="264" r:id="rId4"/>
    <p:sldId id="257" r:id="rId5"/>
    <p:sldId id="258" r:id="rId6"/>
    <p:sldId id="267" r:id="rId7"/>
    <p:sldId id="268" r:id="rId8"/>
    <p:sldId id="269" r:id="rId9"/>
    <p:sldId id="270" r:id="rId10"/>
    <p:sldId id="271" r:id="rId11"/>
    <p:sldId id="262" r:id="rId12"/>
    <p:sldId id="284" r:id="rId13"/>
    <p:sldId id="259" r:id="rId14"/>
    <p:sldId id="261" r:id="rId15"/>
    <p:sldId id="266" r:id="rId16"/>
    <p:sldId id="272" r:id="rId17"/>
    <p:sldId id="276" r:id="rId18"/>
    <p:sldId id="277" r:id="rId19"/>
    <p:sldId id="278" r:id="rId20"/>
    <p:sldId id="280" r:id="rId21"/>
    <p:sldId id="279" r:id="rId22"/>
    <p:sldId id="281" r:id="rId23"/>
    <p:sldId id="282" r:id="rId24"/>
    <p:sldId id="283" r:id="rId25"/>
    <p:sldId id="285" r:id="rId26"/>
    <p:sldId id="286" r:id="rId27"/>
    <p:sldId id="287" r:id="rId28"/>
    <p:sldId id="288" r:id="rId29"/>
    <p:sldId id="290" r:id="rId30"/>
    <p:sldId id="289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9900"/>
    <a:srgbClr val="66FFFF"/>
    <a:srgbClr val="99FF33"/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2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56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4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0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80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8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2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81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6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9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A765A-5DF1-40C8-91B1-06A2D88AF5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55863-A9BD-4001-AFA5-3B01B909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2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CC27F1-CB41-C0FA-79FF-50A6FEA747C3}"/>
              </a:ext>
            </a:extLst>
          </p:cNvPr>
          <p:cNvGrpSpPr/>
          <p:nvPr/>
        </p:nvGrpSpPr>
        <p:grpSpPr>
          <a:xfrm>
            <a:off x="5520262" y="-91560"/>
            <a:ext cx="8804789" cy="1900222"/>
            <a:chOff x="2941084" y="292595"/>
            <a:chExt cx="6309828" cy="19002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Tiếng</a:t>
              </a:r>
              <a:r>
                <a:rPr lang="en-US" sz="115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115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việt</a:t>
              </a:r>
              <a:endParaRPr lang="en-US" sz="115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9460F8-EA8D-4E8B-7739-6C380EA8610C}"/>
                </a:ext>
              </a:extLst>
            </p:cNvPr>
            <p:cNvSpPr txBox="1"/>
            <p:nvPr/>
          </p:nvSpPr>
          <p:spPr>
            <a:xfrm>
              <a:off x="2941084" y="330769"/>
              <a:ext cx="630982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Tiếng</a:t>
              </a:r>
              <a:r>
                <a:rPr lang="en-US" sz="115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115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việt</a:t>
              </a:r>
              <a:endPara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E28888-5DF0-AAB6-C546-6ECC27BEB058}"/>
              </a:ext>
            </a:extLst>
          </p:cNvPr>
          <p:cNvGrpSpPr/>
          <p:nvPr/>
        </p:nvGrpSpPr>
        <p:grpSpPr>
          <a:xfrm>
            <a:off x="5332311" y="1746115"/>
            <a:ext cx="8804786" cy="1107996"/>
            <a:chOff x="618563" y="1206791"/>
            <a:chExt cx="4675808" cy="1497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875F1B-F7C4-BD62-5848-DD0F3C8345B2}"/>
                </a:ext>
              </a:extLst>
            </p:cNvPr>
            <p:cNvSpPr txBox="1"/>
            <p:nvPr/>
          </p:nvSpPr>
          <p:spPr>
            <a:xfrm>
              <a:off x="660689" y="1206792"/>
              <a:ext cx="4633682" cy="149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Kể</a:t>
              </a:r>
              <a:r>
                <a:rPr lang="en-US" sz="6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chuyện</a:t>
              </a:r>
              <a:endParaRPr lang="en-US" sz="66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C1B59F-712C-C82A-312E-2373C0146A2B}"/>
                </a:ext>
              </a:extLst>
            </p:cNvPr>
            <p:cNvSpPr txBox="1"/>
            <p:nvPr/>
          </p:nvSpPr>
          <p:spPr>
            <a:xfrm>
              <a:off x="618563" y="1206791"/>
              <a:ext cx="4633682" cy="1497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66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ể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6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6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en-US" sz="66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</a:t>
              </a:r>
              <a:r>
                <a:rPr lang="en-US" sz="66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6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endPara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pic>
        <p:nvPicPr>
          <p:cNvPr id="1028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8423406" y="3569990"/>
            <a:ext cx="1814924" cy="179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teddy bear character cartoon illustr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805" y1="40600" x2="46805" y2="40600"/>
                        <a14:foregroundMark x1="27636" y1="12000" x2="27636" y2="12000"/>
                        <a14:foregroundMark x1="30511" y1="11400" x2="30511" y2="11400"/>
                        <a14:foregroundMark x1="29553" y1="14200" x2="29553" y2="14200"/>
                        <a14:foregroundMark x1="48882" y1="35000" x2="48882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8" t="7068" r="47945" b="44622"/>
          <a:stretch/>
        </p:blipFill>
        <p:spPr bwMode="auto">
          <a:xfrm>
            <a:off x="2005779" y="4232935"/>
            <a:ext cx="1744177" cy="159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837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89074" y="1541797"/>
            <a:ext cx="10891719" cy="4634798"/>
          </a:xfrm>
          <a:custGeom>
            <a:avLst/>
            <a:gdLst>
              <a:gd name="connsiteX0" fmla="*/ 0 w 10891719"/>
              <a:gd name="connsiteY0" fmla="*/ 772482 h 4634798"/>
              <a:gd name="connsiteX1" fmla="*/ 772482 w 10891719"/>
              <a:gd name="connsiteY1" fmla="*/ 0 h 4634798"/>
              <a:gd name="connsiteX2" fmla="*/ 10119237 w 10891719"/>
              <a:gd name="connsiteY2" fmla="*/ 0 h 4634798"/>
              <a:gd name="connsiteX3" fmla="*/ 10891719 w 10891719"/>
              <a:gd name="connsiteY3" fmla="*/ 772482 h 4634798"/>
              <a:gd name="connsiteX4" fmla="*/ 10891719 w 10891719"/>
              <a:gd name="connsiteY4" fmla="*/ 3862316 h 4634798"/>
              <a:gd name="connsiteX5" fmla="*/ 10119237 w 10891719"/>
              <a:gd name="connsiteY5" fmla="*/ 4634798 h 4634798"/>
              <a:gd name="connsiteX6" fmla="*/ 772482 w 10891719"/>
              <a:gd name="connsiteY6" fmla="*/ 4634798 h 4634798"/>
              <a:gd name="connsiteX7" fmla="*/ 0 w 10891719"/>
              <a:gd name="connsiteY7" fmla="*/ 3862316 h 4634798"/>
              <a:gd name="connsiteX8" fmla="*/ 0 w 10891719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719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314095" y="-73180"/>
                  <a:pt x="6425500" y="86135"/>
                  <a:pt x="10119237" y="0"/>
                </a:cubicBezTo>
                <a:cubicBezTo>
                  <a:pt x="10577187" y="9324"/>
                  <a:pt x="10817156" y="312360"/>
                  <a:pt x="10891719" y="772482"/>
                </a:cubicBezTo>
                <a:cubicBezTo>
                  <a:pt x="11047629" y="1258029"/>
                  <a:pt x="10752225" y="2590590"/>
                  <a:pt x="10891719" y="3862316"/>
                </a:cubicBezTo>
                <a:cubicBezTo>
                  <a:pt x="10853319" y="4284771"/>
                  <a:pt x="10561316" y="4615432"/>
                  <a:pt x="10119237" y="4634798"/>
                </a:cubicBezTo>
                <a:cubicBezTo>
                  <a:pt x="5925360" y="4679658"/>
                  <a:pt x="3768226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10891719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3360667" y="33707"/>
                  <a:pt x="8798612" y="-162475"/>
                  <a:pt x="10119237" y="0"/>
                </a:cubicBezTo>
                <a:cubicBezTo>
                  <a:pt x="10617979" y="-22148"/>
                  <a:pt x="10831336" y="391049"/>
                  <a:pt x="10891719" y="772482"/>
                </a:cubicBezTo>
                <a:cubicBezTo>
                  <a:pt x="10795530" y="1333100"/>
                  <a:pt x="10945234" y="2848818"/>
                  <a:pt x="10891719" y="3862316"/>
                </a:cubicBezTo>
                <a:cubicBezTo>
                  <a:pt x="10931204" y="4321931"/>
                  <a:pt x="10493826" y="4609375"/>
                  <a:pt x="10119237" y="4634798"/>
                </a:cubicBezTo>
                <a:cubicBezTo>
                  <a:pt x="5494890" y="4687649"/>
                  <a:pt x="3017465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     </a:t>
            </a:r>
            <a:endParaRPr lang="en-US" sz="4000" dirty="0"/>
          </a:p>
        </p:txBody>
      </p:sp>
      <p:pic>
        <p:nvPicPr>
          <p:cNvPr id="2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33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52">
            <a:extLst>
              <a:ext uri="{FF2B5EF4-FFF2-40B4-BE49-F238E27FC236}">
                <a16:creationId xmlns:a16="http://schemas.microsoft.com/office/drawing/2014/main" id="{9C30AFC2-A117-AFE9-D2ED-3C15848CCE21}"/>
              </a:ext>
            </a:extLst>
          </p:cNvPr>
          <p:cNvSpPr/>
          <p:nvPr/>
        </p:nvSpPr>
        <p:spPr>
          <a:xfrm>
            <a:off x="1859279" y="159500"/>
            <a:ext cx="8900161" cy="1189759"/>
          </a:xfrm>
          <a:custGeom>
            <a:avLst/>
            <a:gdLst>
              <a:gd name="connsiteX0" fmla="*/ 0 w 8900161"/>
              <a:gd name="connsiteY0" fmla="*/ 594880 h 1189759"/>
              <a:gd name="connsiteX1" fmla="*/ 594880 w 8900161"/>
              <a:gd name="connsiteY1" fmla="*/ 0 h 1189759"/>
              <a:gd name="connsiteX2" fmla="*/ 1006101 w 8900161"/>
              <a:gd name="connsiteY2" fmla="*/ 0 h 1189759"/>
              <a:gd name="connsiteX3" fmla="*/ 1648635 w 8900161"/>
              <a:gd name="connsiteY3" fmla="*/ 0 h 1189759"/>
              <a:gd name="connsiteX4" fmla="*/ 2214064 w 8900161"/>
              <a:gd name="connsiteY4" fmla="*/ 0 h 1189759"/>
              <a:gd name="connsiteX5" fmla="*/ 2856598 w 8900161"/>
              <a:gd name="connsiteY5" fmla="*/ 0 h 1189759"/>
              <a:gd name="connsiteX6" fmla="*/ 3344923 w 8900161"/>
              <a:gd name="connsiteY6" fmla="*/ 0 h 1189759"/>
              <a:gd name="connsiteX7" fmla="*/ 3833249 w 8900161"/>
              <a:gd name="connsiteY7" fmla="*/ 0 h 1189759"/>
              <a:gd name="connsiteX8" fmla="*/ 4244470 w 8900161"/>
              <a:gd name="connsiteY8" fmla="*/ 0 h 1189759"/>
              <a:gd name="connsiteX9" fmla="*/ 4964108 w 8900161"/>
              <a:gd name="connsiteY9" fmla="*/ 0 h 1189759"/>
              <a:gd name="connsiteX10" fmla="*/ 5529537 w 8900161"/>
              <a:gd name="connsiteY10" fmla="*/ 0 h 1189759"/>
              <a:gd name="connsiteX11" fmla="*/ 6249175 w 8900161"/>
              <a:gd name="connsiteY11" fmla="*/ 0 h 1189759"/>
              <a:gd name="connsiteX12" fmla="*/ 6737500 w 8900161"/>
              <a:gd name="connsiteY12" fmla="*/ 0 h 1189759"/>
              <a:gd name="connsiteX13" fmla="*/ 7380034 w 8900161"/>
              <a:gd name="connsiteY13" fmla="*/ 0 h 1189759"/>
              <a:gd name="connsiteX14" fmla="*/ 8305282 w 8900161"/>
              <a:gd name="connsiteY14" fmla="*/ 0 h 1189759"/>
              <a:gd name="connsiteX15" fmla="*/ 8900162 w 8900161"/>
              <a:gd name="connsiteY15" fmla="*/ 594880 h 1189759"/>
              <a:gd name="connsiteX16" fmla="*/ 8900161 w 8900161"/>
              <a:gd name="connsiteY16" fmla="*/ 594880 h 1189759"/>
              <a:gd name="connsiteX17" fmla="*/ 8305281 w 8900161"/>
              <a:gd name="connsiteY17" fmla="*/ 1189760 h 1189759"/>
              <a:gd name="connsiteX18" fmla="*/ 7739852 w 8900161"/>
              <a:gd name="connsiteY18" fmla="*/ 1189760 h 1189759"/>
              <a:gd name="connsiteX19" fmla="*/ 7097318 w 8900161"/>
              <a:gd name="connsiteY19" fmla="*/ 1189760 h 1189759"/>
              <a:gd name="connsiteX20" fmla="*/ 6686097 w 8900161"/>
              <a:gd name="connsiteY20" fmla="*/ 1189760 h 1189759"/>
              <a:gd name="connsiteX21" fmla="*/ 6043563 w 8900161"/>
              <a:gd name="connsiteY21" fmla="*/ 1189760 h 1189759"/>
              <a:gd name="connsiteX22" fmla="*/ 5401030 w 8900161"/>
              <a:gd name="connsiteY22" fmla="*/ 1189760 h 1189759"/>
              <a:gd name="connsiteX23" fmla="*/ 4758497 w 8900161"/>
              <a:gd name="connsiteY23" fmla="*/ 1189760 h 1189759"/>
              <a:gd name="connsiteX24" fmla="*/ 4115963 w 8900161"/>
              <a:gd name="connsiteY24" fmla="*/ 1189759 h 1189759"/>
              <a:gd name="connsiteX25" fmla="*/ 3396326 w 8900161"/>
              <a:gd name="connsiteY25" fmla="*/ 1189759 h 1189759"/>
              <a:gd name="connsiteX26" fmla="*/ 2830896 w 8900161"/>
              <a:gd name="connsiteY26" fmla="*/ 1189759 h 1189759"/>
              <a:gd name="connsiteX27" fmla="*/ 2188363 w 8900161"/>
              <a:gd name="connsiteY27" fmla="*/ 1189759 h 1189759"/>
              <a:gd name="connsiteX28" fmla="*/ 1700037 w 8900161"/>
              <a:gd name="connsiteY28" fmla="*/ 1189759 h 1189759"/>
              <a:gd name="connsiteX29" fmla="*/ 594880 w 8900161"/>
              <a:gd name="connsiteY29" fmla="*/ 1189759 h 1189759"/>
              <a:gd name="connsiteX30" fmla="*/ 0 w 8900161"/>
              <a:gd name="connsiteY30" fmla="*/ 594879 h 1189759"/>
              <a:gd name="connsiteX31" fmla="*/ 0 w 8900161"/>
              <a:gd name="connsiteY31" fmla="*/ 594880 h 118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00161" h="1189759" fill="none" extrusionOk="0">
                <a:moveTo>
                  <a:pt x="0" y="594880"/>
                </a:moveTo>
                <a:cubicBezTo>
                  <a:pt x="18805" y="216191"/>
                  <a:pt x="270718" y="48202"/>
                  <a:pt x="594880" y="0"/>
                </a:cubicBezTo>
                <a:cubicBezTo>
                  <a:pt x="720450" y="-2868"/>
                  <a:pt x="920683" y="-6257"/>
                  <a:pt x="1006101" y="0"/>
                </a:cubicBezTo>
                <a:cubicBezTo>
                  <a:pt x="1091519" y="6257"/>
                  <a:pt x="1350063" y="12866"/>
                  <a:pt x="1648635" y="0"/>
                </a:cubicBezTo>
                <a:cubicBezTo>
                  <a:pt x="1947207" y="-12866"/>
                  <a:pt x="2077132" y="20901"/>
                  <a:pt x="2214064" y="0"/>
                </a:cubicBezTo>
                <a:cubicBezTo>
                  <a:pt x="2350996" y="-20901"/>
                  <a:pt x="2672636" y="-9138"/>
                  <a:pt x="2856598" y="0"/>
                </a:cubicBezTo>
                <a:cubicBezTo>
                  <a:pt x="3040560" y="9138"/>
                  <a:pt x="3169187" y="1014"/>
                  <a:pt x="3344923" y="0"/>
                </a:cubicBezTo>
                <a:cubicBezTo>
                  <a:pt x="3520660" y="-1014"/>
                  <a:pt x="3698401" y="-9596"/>
                  <a:pt x="3833249" y="0"/>
                </a:cubicBezTo>
                <a:cubicBezTo>
                  <a:pt x="3968097" y="9596"/>
                  <a:pt x="4095172" y="-1844"/>
                  <a:pt x="4244470" y="0"/>
                </a:cubicBezTo>
                <a:cubicBezTo>
                  <a:pt x="4393768" y="1844"/>
                  <a:pt x="4803201" y="2996"/>
                  <a:pt x="4964108" y="0"/>
                </a:cubicBezTo>
                <a:cubicBezTo>
                  <a:pt x="5125015" y="-2996"/>
                  <a:pt x="5273609" y="8101"/>
                  <a:pt x="5529537" y="0"/>
                </a:cubicBezTo>
                <a:cubicBezTo>
                  <a:pt x="5785465" y="-8101"/>
                  <a:pt x="6059628" y="-32898"/>
                  <a:pt x="6249175" y="0"/>
                </a:cubicBezTo>
                <a:cubicBezTo>
                  <a:pt x="6438722" y="32898"/>
                  <a:pt x="6608045" y="-4352"/>
                  <a:pt x="6737500" y="0"/>
                </a:cubicBezTo>
                <a:cubicBezTo>
                  <a:pt x="6866956" y="4352"/>
                  <a:pt x="7067330" y="27231"/>
                  <a:pt x="7380034" y="0"/>
                </a:cubicBezTo>
                <a:cubicBezTo>
                  <a:pt x="7692738" y="-27231"/>
                  <a:pt x="8114196" y="46030"/>
                  <a:pt x="8305282" y="0"/>
                </a:cubicBezTo>
                <a:cubicBezTo>
                  <a:pt x="8644922" y="-9270"/>
                  <a:pt x="8913759" y="292741"/>
                  <a:pt x="8900162" y="594880"/>
                </a:cubicBezTo>
                <a:lnTo>
                  <a:pt x="8900161" y="594880"/>
                </a:lnTo>
                <a:cubicBezTo>
                  <a:pt x="8848766" y="881383"/>
                  <a:pt x="8653261" y="1197169"/>
                  <a:pt x="8305281" y="1189760"/>
                </a:cubicBezTo>
                <a:cubicBezTo>
                  <a:pt x="8122613" y="1194332"/>
                  <a:pt x="7891333" y="1198620"/>
                  <a:pt x="7739852" y="1189760"/>
                </a:cubicBezTo>
                <a:cubicBezTo>
                  <a:pt x="7588371" y="1180900"/>
                  <a:pt x="7371522" y="1162882"/>
                  <a:pt x="7097318" y="1189760"/>
                </a:cubicBezTo>
                <a:cubicBezTo>
                  <a:pt x="6823114" y="1216638"/>
                  <a:pt x="6885441" y="1189761"/>
                  <a:pt x="6686097" y="1189760"/>
                </a:cubicBezTo>
                <a:cubicBezTo>
                  <a:pt x="6486753" y="1189759"/>
                  <a:pt x="6175744" y="1217728"/>
                  <a:pt x="6043563" y="1189760"/>
                </a:cubicBezTo>
                <a:cubicBezTo>
                  <a:pt x="5911382" y="1161792"/>
                  <a:pt x="5657017" y="1186391"/>
                  <a:pt x="5401030" y="1189760"/>
                </a:cubicBezTo>
                <a:cubicBezTo>
                  <a:pt x="5145043" y="1193129"/>
                  <a:pt x="5069961" y="1208359"/>
                  <a:pt x="4758497" y="1189760"/>
                </a:cubicBezTo>
                <a:cubicBezTo>
                  <a:pt x="4447033" y="1171161"/>
                  <a:pt x="4321148" y="1195047"/>
                  <a:pt x="4115963" y="1189759"/>
                </a:cubicBezTo>
                <a:cubicBezTo>
                  <a:pt x="3910778" y="1184472"/>
                  <a:pt x="3711386" y="1161418"/>
                  <a:pt x="3396326" y="1189759"/>
                </a:cubicBezTo>
                <a:cubicBezTo>
                  <a:pt x="3081266" y="1218100"/>
                  <a:pt x="3090148" y="1216818"/>
                  <a:pt x="2830896" y="1189759"/>
                </a:cubicBezTo>
                <a:cubicBezTo>
                  <a:pt x="2571644" y="1162701"/>
                  <a:pt x="2416855" y="1208655"/>
                  <a:pt x="2188363" y="1189759"/>
                </a:cubicBezTo>
                <a:cubicBezTo>
                  <a:pt x="1959871" y="1170863"/>
                  <a:pt x="1829667" y="1183257"/>
                  <a:pt x="1700037" y="1189759"/>
                </a:cubicBezTo>
                <a:cubicBezTo>
                  <a:pt x="1570407" y="1196261"/>
                  <a:pt x="941977" y="1209061"/>
                  <a:pt x="594880" y="1189759"/>
                </a:cubicBezTo>
                <a:cubicBezTo>
                  <a:pt x="239782" y="1220694"/>
                  <a:pt x="24490" y="905758"/>
                  <a:pt x="0" y="594879"/>
                </a:cubicBezTo>
                <a:lnTo>
                  <a:pt x="0" y="594880"/>
                </a:lnTo>
                <a:close/>
              </a:path>
              <a:path w="8900161" h="1189759" stroke="0" extrusionOk="0">
                <a:moveTo>
                  <a:pt x="0" y="594880"/>
                </a:moveTo>
                <a:cubicBezTo>
                  <a:pt x="-42364" y="310800"/>
                  <a:pt x="279876" y="57271"/>
                  <a:pt x="594880" y="0"/>
                </a:cubicBezTo>
                <a:cubicBezTo>
                  <a:pt x="729690" y="16519"/>
                  <a:pt x="892933" y="7657"/>
                  <a:pt x="1083205" y="0"/>
                </a:cubicBezTo>
                <a:cubicBezTo>
                  <a:pt x="1273477" y="-7657"/>
                  <a:pt x="1496448" y="-899"/>
                  <a:pt x="1648635" y="0"/>
                </a:cubicBezTo>
                <a:cubicBezTo>
                  <a:pt x="1800822" y="899"/>
                  <a:pt x="1900797" y="-19691"/>
                  <a:pt x="2059856" y="0"/>
                </a:cubicBezTo>
                <a:cubicBezTo>
                  <a:pt x="2218915" y="19691"/>
                  <a:pt x="2420928" y="11785"/>
                  <a:pt x="2779494" y="0"/>
                </a:cubicBezTo>
                <a:cubicBezTo>
                  <a:pt x="3138060" y="-11785"/>
                  <a:pt x="3096304" y="-11848"/>
                  <a:pt x="3190715" y="0"/>
                </a:cubicBezTo>
                <a:cubicBezTo>
                  <a:pt x="3285126" y="11848"/>
                  <a:pt x="3564717" y="-5588"/>
                  <a:pt x="3833249" y="0"/>
                </a:cubicBezTo>
                <a:cubicBezTo>
                  <a:pt x="4101781" y="5588"/>
                  <a:pt x="4164067" y="-2870"/>
                  <a:pt x="4321574" y="0"/>
                </a:cubicBezTo>
                <a:cubicBezTo>
                  <a:pt x="4479081" y="2870"/>
                  <a:pt x="4566240" y="8730"/>
                  <a:pt x="4809900" y="0"/>
                </a:cubicBezTo>
                <a:cubicBezTo>
                  <a:pt x="5053560" y="-8730"/>
                  <a:pt x="5064650" y="7251"/>
                  <a:pt x="5221121" y="0"/>
                </a:cubicBezTo>
                <a:cubicBezTo>
                  <a:pt x="5377592" y="-7251"/>
                  <a:pt x="5455894" y="239"/>
                  <a:pt x="5632343" y="0"/>
                </a:cubicBezTo>
                <a:cubicBezTo>
                  <a:pt x="5808792" y="-239"/>
                  <a:pt x="5906759" y="-22451"/>
                  <a:pt x="6120668" y="0"/>
                </a:cubicBezTo>
                <a:cubicBezTo>
                  <a:pt x="6334577" y="22451"/>
                  <a:pt x="6446516" y="1205"/>
                  <a:pt x="6686098" y="0"/>
                </a:cubicBezTo>
                <a:cubicBezTo>
                  <a:pt x="6925680" y="-1205"/>
                  <a:pt x="7249092" y="-7041"/>
                  <a:pt x="7405735" y="0"/>
                </a:cubicBezTo>
                <a:cubicBezTo>
                  <a:pt x="7562378" y="7041"/>
                  <a:pt x="8101879" y="-15203"/>
                  <a:pt x="8305282" y="0"/>
                </a:cubicBezTo>
                <a:cubicBezTo>
                  <a:pt x="8702193" y="-44822"/>
                  <a:pt x="8915108" y="271078"/>
                  <a:pt x="8900162" y="594880"/>
                </a:cubicBezTo>
                <a:lnTo>
                  <a:pt x="8900161" y="594880"/>
                </a:lnTo>
                <a:cubicBezTo>
                  <a:pt x="8821564" y="941716"/>
                  <a:pt x="8646588" y="1181669"/>
                  <a:pt x="8305281" y="1189760"/>
                </a:cubicBezTo>
                <a:cubicBezTo>
                  <a:pt x="8104504" y="1185625"/>
                  <a:pt x="7890602" y="1196884"/>
                  <a:pt x="7739852" y="1189760"/>
                </a:cubicBezTo>
                <a:cubicBezTo>
                  <a:pt x="7589102" y="1182636"/>
                  <a:pt x="7493248" y="1185727"/>
                  <a:pt x="7328630" y="1189760"/>
                </a:cubicBezTo>
                <a:cubicBezTo>
                  <a:pt x="7164012" y="1193793"/>
                  <a:pt x="6917444" y="1185706"/>
                  <a:pt x="6608993" y="1189760"/>
                </a:cubicBezTo>
                <a:cubicBezTo>
                  <a:pt x="6300542" y="1193814"/>
                  <a:pt x="6175713" y="1224362"/>
                  <a:pt x="5889355" y="1189760"/>
                </a:cubicBezTo>
                <a:cubicBezTo>
                  <a:pt x="5602997" y="1155158"/>
                  <a:pt x="5480437" y="1197294"/>
                  <a:pt x="5092614" y="1189760"/>
                </a:cubicBezTo>
                <a:cubicBezTo>
                  <a:pt x="4704791" y="1182226"/>
                  <a:pt x="4762085" y="1210999"/>
                  <a:pt x="4450081" y="1189760"/>
                </a:cubicBezTo>
                <a:cubicBezTo>
                  <a:pt x="4138077" y="1168521"/>
                  <a:pt x="3930047" y="1179927"/>
                  <a:pt x="3653339" y="1189759"/>
                </a:cubicBezTo>
                <a:cubicBezTo>
                  <a:pt x="3376631" y="1199592"/>
                  <a:pt x="3320038" y="1199971"/>
                  <a:pt x="3165014" y="1189759"/>
                </a:cubicBezTo>
                <a:cubicBezTo>
                  <a:pt x="3009991" y="1179547"/>
                  <a:pt x="2853926" y="1185980"/>
                  <a:pt x="2599584" y="1189759"/>
                </a:cubicBezTo>
                <a:cubicBezTo>
                  <a:pt x="2345242" y="1193539"/>
                  <a:pt x="2081113" y="1212543"/>
                  <a:pt x="1879947" y="1189759"/>
                </a:cubicBezTo>
                <a:cubicBezTo>
                  <a:pt x="1678781" y="1166975"/>
                  <a:pt x="1396761" y="1176203"/>
                  <a:pt x="1160309" y="1189759"/>
                </a:cubicBezTo>
                <a:cubicBezTo>
                  <a:pt x="923857" y="1203315"/>
                  <a:pt x="809923" y="1168314"/>
                  <a:pt x="594880" y="1189759"/>
                </a:cubicBezTo>
                <a:cubicBezTo>
                  <a:pt x="271513" y="1196548"/>
                  <a:pt x="-35411" y="967458"/>
                  <a:pt x="0" y="594879"/>
                </a:cubicBezTo>
                <a:lnTo>
                  <a:pt x="0" y="59488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nói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về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ước</a:t>
            </a:r>
            <a:r>
              <a:rPr lang="en-US" sz="4000" b="1" dirty="0">
                <a:solidFill>
                  <a:srgbClr val="002060"/>
                </a:solidFill>
              </a:rPr>
              <a:t> của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người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thân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26" name="Picture 2" descr="Students raising their hands with a teacher on white background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26" y="1651003"/>
            <a:ext cx="6176513" cy="361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6537182" y="2176123"/>
            <a:ext cx="490779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Trình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bày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trước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lớp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15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61391E4-E533-DCFA-6B39-478F1D270B5D}"/>
              </a:ext>
            </a:extLst>
          </p:cNvPr>
          <p:cNvGrpSpPr/>
          <p:nvPr/>
        </p:nvGrpSpPr>
        <p:grpSpPr>
          <a:xfrm>
            <a:off x="4271736" y="1398639"/>
            <a:ext cx="7356134" cy="2863018"/>
            <a:chOff x="3162483" y="7922107"/>
            <a:chExt cx="7356134" cy="28630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30F2F0-BE1E-6E08-7668-6750875572A3}"/>
                </a:ext>
              </a:extLst>
            </p:cNvPr>
            <p:cNvSpPr txBox="1"/>
            <p:nvPr/>
          </p:nvSpPr>
          <p:spPr>
            <a:xfrm>
              <a:off x="3324715" y="7922107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US" sz="59500" dirty="0">
                <a:ln w="295275">
                  <a:solidFill>
                    <a:schemeClr val="bg1"/>
                  </a:solidFill>
                </a:ln>
                <a:latin typeface="SVN-Poky's" panose="020B06060402000202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B1C5AC-42CC-1F77-81F2-B3F5AEBEC61D}"/>
                </a:ext>
              </a:extLst>
            </p:cNvPr>
            <p:cNvSpPr txBox="1"/>
            <p:nvPr/>
          </p:nvSpPr>
          <p:spPr>
            <a:xfrm>
              <a:off x="3162483" y="8969243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US" sz="11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11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Nghe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–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1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kể</a:t>
              </a:r>
              <a:endParaRPr lang="en-US" sz="11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736612" y="130011"/>
            <a:ext cx="47368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 err="1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Hoạt</a:t>
            </a:r>
            <a:r>
              <a:rPr lang="en-US" sz="8800" dirty="0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  </a:t>
            </a:r>
            <a:r>
              <a:rPr lang="en-US" sz="8800" dirty="0" err="1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Động</a:t>
            </a:r>
            <a:endParaRPr lang="en-US" sz="8800" dirty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#9Slide05 Phobia" panose="02000506000000020003" pitchFamily="2" charset="0"/>
            </a:endParaRPr>
          </a:p>
        </p:txBody>
      </p:sp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295288" y="484145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9536800" y="484145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4324469" y="189413"/>
            <a:ext cx="3606584" cy="1084430"/>
            <a:chOff x="3665215" y="980369"/>
            <a:chExt cx="4686675" cy="2814109"/>
          </a:xfrm>
        </p:grpSpPr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19" cy="2627184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F0000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24874" y="1021447"/>
              <a:ext cx="4481219" cy="2627186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60413" y="261445"/>
            <a:ext cx="2654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Pa-</a:t>
            </a:r>
            <a:r>
              <a:rPr lang="en-US" sz="4000" b="1" dirty="0" err="1">
                <a:solidFill>
                  <a:srgbClr val="FF0000"/>
                </a:solidFill>
              </a:rPr>
              <a:t>xcan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9737" y="1585422"/>
            <a:ext cx="63367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Pa-</a:t>
            </a:r>
            <a:r>
              <a:rPr lang="en-US" sz="3200" b="1" dirty="0" err="1"/>
              <a:t>xcan</a:t>
            </a:r>
            <a:r>
              <a:rPr lang="en-US" sz="3200" b="1" dirty="0"/>
              <a:t> </a:t>
            </a:r>
            <a:r>
              <a:rPr lang="en-US" sz="3200" dirty="0"/>
              <a:t>(Blaise Pascal, 1623 – 1662): </a:t>
            </a:r>
            <a:r>
              <a:rPr lang="en-US" sz="3200" i="1" dirty="0" err="1"/>
              <a:t>Nhà</a:t>
            </a:r>
            <a:r>
              <a:rPr lang="en-US" sz="3200" i="1" dirty="0"/>
              <a:t> </a:t>
            </a:r>
            <a:r>
              <a:rPr lang="en-US" sz="3200" i="1" dirty="0" err="1"/>
              <a:t>vật</a:t>
            </a:r>
            <a:r>
              <a:rPr lang="en-US" sz="3200" i="1" dirty="0"/>
              <a:t> </a:t>
            </a:r>
            <a:r>
              <a:rPr lang="en-US" sz="3200" i="1" dirty="0" err="1"/>
              <a:t>lí</a:t>
            </a:r>
            <a:r>
              <a:rPr lang="en-US" sz="3200" i="1" dirty="0"/>
              <a:t> </a:t>
            </a:r>
            <a:r>
              <a:rPr lang="en-US" sz="3200" i="1" dirty="0" err="1"/>
              <a:t>học</a:t>
            </a:r>
            <a:r>
              <a:rPr lang="en-US" sz="3200" i="1" dirty="0"/>
              <a:t>, </a:t>
            </a:r>
            <a:r>
              <a:rPr lang="en-US" sz="3200" i="1" dirty="0" err="1"/>
              <a:t>triết</a:t>
            </a:r>
            <a:r>
              <a:rPr lang="en-US" sz="3200" i="1" dirty="0"/>
              <a:t> </a:t>
            </a:r>
            <a:r>
              <a:rPr lang="en-US" sz="3200" i="1" dirty="0" err="1"/>
              <a:t>học</a:t>
            </a:r>
            <a:r>
              <a:rPr lang="en-US" sz="3200" i="1" dirty="0"/>
              <a:t>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nhà</a:t>
            </a:r>
            <a:r>
              <a:rPr lang="en-US" sz="3200" i="1" dirty="0"/>
              <a:t> </a:t>
            </a:r>
            <a:r>
              <a:rPr lang="en-US" sz="3200" i="1" dirty="0" err="1"/>
              <a:t>văn</a:t>
            </a:r>
            <a:r>
              <a:rPr lang="en-US" sz="3200" i="1" dirty="0"/>
              <a:t> </a:t>
            </a:r>
            <a:r>
              <a:rPr lang="en-US" sz="3200" i="1" dirty="0" err="1"/>
              <a:t>người</a:t>
            </a:r>
            <a:r>
              <a:rPr lang="en-US" sz="3200" i="1" dirty="0"/>
              <a:t> </a:t>
            </a:r>
            <a:r>
              <a:rPr lang="en-US" sz="3200" i="1" dirty="0" err="1"/>
              <a:t>Pháp</a:t>
            </a:r>
            <a:r>
              <a:rPr lang="en-US" sz="3200" i="1" dirty="0"/>
              <a:t> </a:t>
            </a:r>
            <a:r>
              <a:rPr lang="en-US" sz="3200" i="1" dirty="0" err="1"/>
              <a:t>nổi</a:t>
            </a:r>
            <a:r>
              <a:rPr lang="en-US" sz="3200" i="1" dirty="0"/>
              <a:t> </a:t>
            </a:r>
            <a:r>
              <a:rPr lang="en-US" sz="3200" i="1" dirty="0" err="1"/>
              <a:t>tiếng</a:t>
            </a:r>
            <a:r>
              <a:rPr lang="en-US" sz="3200" i="1" dirty="0"/>
              <a:t>. </a:t>
            </a:r>
            <a:r>
              <a:rPr lang="en-US" sz="3200" i="1" dirty="0" err="1"/>
              <a:t>Ông</a:t>
            </a:r>
            <a:r>
              <a:rPr lang="en-US" sz="3200" i="1" dirty="0"/>
              <a:t> </a:t>
            </a:r>
            <a:r>
              <a:rPr lang="en-US" sz="3200" i="1" dirty="0" err="1"/>
              <a:t>là</a:t>
            </a:r>
            <a:r>
              <a:rPr lang="en-US" sz="3200" i="1" dirty="0"/>
              <a:t> </a:t>
            </a:r>
            <a:r>
              <a:rPr lang="en-US" sz="3200" i="1" dirty="0" err="1"/>
              <a:t>người</a:t>
            </a:r>
            <a:r>
              <a:rPr lang="en-US" sz="3200" i="1" dirty="0"/>
              <a:t> </a:t>
            </a:r>
            <a:r>
              <a:rPr lang="en-US" sz="3200" i="1" dirty="0" err="1"/>
              <a:t>đầu</a:t>
            </a:r>
            <a:r>
              <a:rPr lang="en-US" sz="3200" i="1" dirty="0"/>
              <a:t> </a:t>
            </a:r>
            <a:r>
              <a:rPr lang="en-US" sz="3200" i="1" dirty="0" err="1"/>
              <a:t>tiên</a:t>
            </a:r>
            <a:r>
              <a:rPr lang="en-US" sz="3200" i="1" dirty="0"/>
              <a:t> </a:t>
            </a:r>
            <a:r>
              <a:rPr lang="en-US" sz="3200" i="1" dirty="0" err="1"/>
              <a:t>sáng</a:t>
            </a:r>
            <a:r>
              <a:rPr lang="en-US" sz="3200" i="1" dirty="0"/>
              <a:t> </a:t>
            </a:r>
            <a:r>
              <a:rPr lang="en-US" sz="3200" i="1" dirty="0" err="1"/>
              <a:t>chế</a:t>
            </a:r>
            <a:r>
              <a:rPr lang="en-US" sz="3200" i="1" dirty="0"/>
              <a:t> </a:t>
            </a:r>
            <a:r>
              <a:rPr lang="en-US" sz="3200" i="1" dirty="0" err="1"/>
              <a:t>ra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tính</a:t>
            </a:r>
            <a:r>
              <a:rPr lang="en-US" sz="3200" i="1" dirty="0"/>
              <a:t>. 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14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05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4324469" y="189413"/>
            <a:ext cx="3606584" cy="1084430"/>
            <a:chOff x="3665215" y="980369"/>
            <a:chExt cx="4686675" cy="2814109"/>
          </a:xfrm>
        </p:grpSpPr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19" cy="2627184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F0000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24874" y="1021447"/>
              <a:ext cx="4481219" cy="2627186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60413" y="261445"/>
            <a:ext cx="2654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Pa-</a:t>
            </a:r>
            <a:r>
              <a:rPr lang="en-US" sz="4000" b="1" dirty="0" err="1">
                <a:solidFill>
                  <a:srgbClr val="FF0000"/>
                </a:solidFill>
              </a:rPr>
              <a:t>xcan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1076" y="1305503"/>
            <a:ext cx="63367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Pa-</a:t>
            </a:r>
            <a:r>
              <a:rPr lang="en-US" sz="3000" dirty="0" err="1"/>
              <a:t>xcan</a:t>
            </a:r>
            <a:r>
              <a:rPr lang="en-US" sz="3000" dirty="0"/>
              <a:t> </a:t>
            </a:r>
            <a:r>
              <a:rPr lang="en-US" sz="3000" dirty="0" err="1"/>
              <a:t>được</a:t>
            </a:r>
            <a:r>
              <a:rPr lang="en-US" sz="3000" dirty="0"/>
              <a:t> </a:t>
            </a:r>
            <a:r>
              <a:rPr lang="en-US" sz="3000" dirty="0" err="1"/>
              <a:t>coi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cậu</a:t>
            </a:r>
            <a:r>
              <a:rPr lang="en-US" sz="3000" dirty="0"/>
              <a:t> </a:t>
            </a:r>
            <a:r>
              <a:rPr lang="en-US" sz="3000" dirty="0" err="1"/>
              <a:t>bé</a:t>
            </a:r>
            <a:r>
              <a:rPr lang="en-US" sz="3000" dirty="0"/>
              <a:t> </a:t>
            </a:r>
            <a:r>
              <a:rPr lang="en-US" sz="3000" dirty="0" err="1"/>
              <a:t>thần</a:t>
            </a:r>
            <a:r>
              <a:rPr lang="en-US" sz="3000" dirty="0"/>
              <a:t> </a:t>
            </a:r>
            <a:r>
              <a:rPr lang="en-US" sz="3000" dirty="0" err="1"/>
              <a:t>đồng</a:t>
            </a:r>
            <a:r>
              <a:rPr lang="en-US" sz="3000" dirty="0"/>
              <a:t>, Pa-</a:t>
            </a:r>
            <a:r>
              <a:rPr lang="en-US" sz="3000" dirty="0" err="1"/>
              <a:t>xcan</a:t>
            </a:r>
            <a:r>
              <a:rPr lang="en-US" sz="3000" dirty="0"/>
              <a:t> </a:t>
            </a:r>
            <a:r>
              <a:rPr lang="en-US" sz="3000" dirty="0" err="1"/>
              <a:t>nghiên</a:t>
            </a:r>
            <a:r>
              <a:rPr lang="en-US" sz="3000" dirty="0"/>
              <a:t> </a:t>
            </a:r>
            <a:r>
              <a:rPr lang="en-US" sz="3000" dirty="0" err="1"/>
              <a:t>cứu</a:t>
            </a:r>
            <a:r>
              <a:rPr lang="en-US" sz="3000" dirty="0"/>
              <a:t> </a:t>
            </a:r>
            <a:r>
              <a:rPr lang="en-US" sz="3000" dirty="0" err="1"/>
              <a:t>về</a:t>
            </a:r>
            <a:r>
              <a:rPr lang="en-US" sz="3000" dirty="0"/>
              <a:t> </a:t>
            </a:r>
            <a:r>
              <a:rPr lang="en-US" sz="3000" dirty="0" err="1"/>
              <a:t>máy</a:t>
            </a:r>
            <a:r>
              <a:rPr lang="en-US" sz="3000" dirty="0"/>
              <a:t> </a:t>
            </a:r>
            <a:r>
              <a:rPr lang="en-US" sz="3000" dirty="0" err="1"/>
              <a:t>tính</a:t>
            </a:r>
            <a:r>
              <a:rPr lang="en-US" sz="3000" dirty="0"/>
              <a:t> </a:t>
            </a:r>
            <a:r>
              <a:rPr lang="en-US" sz="3000" dirty="0" err="1"/>
              <a:t>khi</a:t>
            </a:r>
            <a:r>
              <a:rPr lang="en-US" sz="3000" dirty="0"/>
              <a:t> </a:t>
            </a:r>
            <a:r>
              <a:rPr lang="en-US" sz="3000" dirty="0" err="1"/>
              <a:t>mới</a:t>
            </a:r>
            <a:r>
              <a:rPr lang="en-US" sz="3000" dirty="0"/>
              <a:t> 18 </a:t>
            </a:r>
            <a:r>
              <a:rPr lang="en-US" sz="3000" dirty="0" err="1"/>
              <a:t>tuổi</a:t>
            </a:r>
            <a:r>
              <a:rPr lang="en-US" sz="3000" dirty="0"/>
              <a:t>. </a:t>
            </a:r>
            <a:r>
              <a:rPr lang="en-US" sz="3000" dirty="0" err="1"/>
              <a:t>Những</a:t>
            </a:r>
            <a:r>
              <a:rPr lang="en-US" sz="3000" dirty="0"/>
              <a:t> </a:t>
            </a:r>
            <a:r>
              <a:rPr lang="en-US" sz="3000" dirty="0" err="1"/>
              <a:t>nghiên</a:t>
            </a:r>
            <a:r>
              <a:rPr lang="en-US" sz="3000" dirty="0"/>
              <a:t> </a:t>
            </a:r>
            <a:r>
              <a:rPr lang="en-US" sz="3000" dirty="0" err="1"/>
              <a:t>cứu</a:t>
            </a:r>
            <a:r>
              <a:rPr lang="en-US" sz="3000" dirty="0"/>
              <a:t> của </a:t>
            </a:r>
            <a:r>
              <a:rPr lang="en-US" sz="3000" dirty="0" err="1"/>
              <a:t>ông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ảnh</a:t>
            </a:r>
            <a:r>
              <a:rPr lang="en-US" sz="3000" dirty="0"/>
              <a:t> </a:t>
            </a:r>
            <a:r>
              <a:rPr lang="en-US" sz="3000" dirty="0" err="1"/>
              <a:t>hưởng</a:t>
            </a:r>
            <a:r>
              <a:rPr lang="en-US" sz="3000" dirty="0"/>
              <a:t> </a:t>
            </a:r>
            <a:r>
              <a:rPr lang="en-US" sz="3000" dirty="0" err="1"/>
              <a:t>quan</a:t>
            </a:r>
            <a:r>
              <a:rPr lang="en-US" sz="3000" dirty="0"/>
              <a:t> </a:t>
            </a:r>
            <a:r>
              <a:rPr lang="en-US" sz="3000" dirty="0" err="1"/>
              <a:t>trọng</a:t>
            </a:r>
            <a:r>
              <a:rPr lang="en-US" sz="3000" dirty="0"/>
              <a:t> </a:t>
            </a:r>
            <a:r>
              <a:rPr lang="en-US" sz="3000" dirty="0" err="1"/>
              <a:t>đến</a:t>
            </a:r>
            <a:r>
              <a:rPr lang="en-US" sz="3000" dirty="0"/>
              <a:t> </a:t>
            </a:r>
            <a:r>
              <a:rPr lang="en-US" sz="3000" dirty="0" err="1"/>
              <a:t>việc</a:t>
            </a:r>
            <a:r>
              <a:rPr lang="en-US" sz="3000" dirty="0"/>
              <a:t> </a:t>
            </a:r>
            <a:r>
              <a:rPr lang="en-US" sz="3000" dirty="0" err="1"/>
              <a:t>phát</a:t>
            </a:r>
            <a:r>
              <a:rPr lang="en-US" sz="3000" dirty="0"/>
              <a:t> </a:t>
            </a:r>
            <a:r>
              <a:rPr lang="en-US" sz="3000" dirty="0" err="1"/>
              <a:t>triển</a:t>
            </a:r>
            <a:r>
              <a:rPr lang="en-US" sz="3000" dirty="0"/>
              <a:t> </a:t>
            </a:r>
            <a:r>
              <a:rPr lang="en-US" sz="3000" dirty="0" err="1"/>
              <a:t>khoa</a:t>
            </a:r>
            <a:r>
              <a:rPr lang="en-US" sz="3000" dirty="0"/>
              <a:t> </a:t>
            </a:r>
            <a:r>
              <a:rPr lang="en-US" sz="3000" dirty="0" err="1"/>
              <a:t>học</a:t>
            </a:r>
            <a:r>
              <a:rPr lang="en-US" sz="3000" dirty="0"/>
              <a:t> </a:t>
            </a:r>
            <a:r>
              <a:rPr lang="en-US" sz="3000" dirty="0" err="1"/>
              <a:t>về</a:t>
            </a:r>
            <a:r>
              <a:rPr lang="en-US" sz="3000" dirty="0"/>
              <a:t> </a:t>
            </a:r>
            <a:r>
              <a:rPr lang="en-US" sz="3000" dirty="0" err="1"/>
              <a:t>kinh</a:t>
            </a:r>
            <a:r>
              <a:rPr lang="en-US" sz="3000" dirty="0"/>
              <a:t> </a:t>
            </a:r>
            <a:r>
              <a:rPr lang="en-US" sz="3000" dirty="0" err="1"/>
              <a:t>tế</a:t>
            </a:r>
            <a:r>
              <a:rPr lang="en-US" sz="3000" dirty="0"/>
              <a:t> </a:t>
            </a:r>
            <a:r>
              <a:rPr lang="en-US" sz="3000" dirty="0" err="1"/>
              <a:t>và</a:t>
            </a:r>
            <a:r>
              <a:rPr lang="en-US" sz="3000" dirty="0"/>
              <a:t> </a:t>
            </a:r>
            <a:r>
              <a:rPr lang="en-US" sz="3000" dirty="0" err="1"/>
              <a:t>xã</a:t>
            </a:r>
            <a:r>
              <a:rPr lang="en-US" sz="3000" dirty="0"/>
              <a:t> </a:t>
            </a:r>
            <a:r>
              <a:rPr lang="en-US" sz="3000" dirty="0" err="1"/>
              <a:t>hội</a:t>
            </a:r>
            <a:r>
              <a:rPr lang="en-US" sz="3000" dirty="0"/>
              <a:t> </a:t>
            </a:r>
            <a:r>
              <a:rPr lang="en-US" sz="3000" dirty="0" err="1"/>
              <a:t>hiện</a:t>
            </a:r>
            <a:r>
              <a:rPr lang="en-US" sz="3000" dirty="0"/>
              <a:t> </a:t>
            </a:r>
            <a:r>
              <a:rPr lang="en-US" sz="3000" dirty="0" err="1"/>
              <a:t>đại</a:t>
            </a:r>
            <a:r>
              <a:rPr lang="en-US" sz="3000" dirty="0"/>
              <a:t>.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14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2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2">
            <a:extLst>
              <a:ext uri="{FF2B5EF4-FFF2-40B4-BE49-F238E27FC236}">
                <a16:creationId xmlns:a16="http://schemas.microsoft.com/office/drawing/2014/main" id="{9C30AFC2-A117-AFE9-D2ED-3C15848CCE21}"/>
              </a:ext>
            </a:extLst>
          </p:cNvPr>
          <p:cNvSpPr/>
          <p:nvPr/>
        </p:nvSpPr>
        <p:spPr>
          <a:xfrm>
            <a:off x="487680" y="159500"/>
            <a:ext cx="11323319" cy="1189759"/>
          </a:xfrm>
          <a:custGeom>
            <a:avLst/>
            <a:gdLst>
              <a:gd name="connsiteX0" fmla="*/ 0 w 11323319"/>
              <a:gd name="connsiteY0" fmla="*/ 594880 h 1189759"/>
              <a:gd name="connsiteX1" fmla="*/ 594880 w 11323319"/>
              <a:gd name="connsiteY1" fmla="*/ 0 h 1189759"/>
              <a:gd name="connsiteX2" fmla="*/ 1473122 w 11323319"/>
              <a:gd name="connsiteY2" fmla="*/ 0 h 1189759"/>
              <a:gd name="connsiteX3" fmla="*/ 2047357 w 11323319"/>
              <a:gd name="connsiteY3" fmla="*/ 0 h 1189759"/>
              <a:gd name="connsiteX4" fmla="*/ 2824263 w 11323319"/>
              <a:gd name="connsiteY4" fmla="*/ 0 h 1189759"/>
              <a:gd name="connsiteX5" fmla="*/ 3297163 w 11323319"/>
              <a:gd name="connsiteY5" fmla="*/ 0 h 1189759"/>
              <a:gd name="connsiteX6" fmla="*/ 3972733 w 11323319"/>
              <a:gd name="connsiteY6" fmla="*/ 0 h 1189759"/>
              <a:gd name="connsiteX7" fmla="*/ 4749640 w 11323319"/>
              <a:gd name="connsiteY7" fmla="*/ 0 h 1189759"/>
              <a:gd name="connsiteX8" fmla="*/ 5323875 w 11323319"/>
              <a:gd name="connsiteY8" fmla="*/ 0 h 1189759"/>
              <a:gd name="connsiteX9" fmla="*/ 5898110 w 11323319"/>
              <a:gd name="connsiteY9" fmla="*/ 0 h 1189759"/>
              <a:gd name="connsiteX10" fmla="*/ 6472345 w 11323319"/>
              <a:gd name="connsiteY10" fmla="*/ 0 h 1189759"/>
              <a:gd name="connsiteX11" fmla="*/ 7147915 w 11323319"/>
              <a:gd name="connsiteY11" fmla="*/ 0 h 1189759"/>
              <a:gd name="connsiteX12" fmla="*/ 7620815 w 11323319"/>
              <a:gd name="connsiteY12" fmla="*/ 0 h 1189759"/>
              <a:gd name="connsiteX13" fmla="*/ 8397721 w 11323319"/>
              <a:gd name="connsiteY13" fmla="*/ 0 h 1189759"/>
              <a:gd name="connsiteX14" fmla="*/ 9073292 w 11323319"/>
              <a:gd name="connsiteY14" fmla="*/ 0 h 1189759"/>
              <a:gd name="connsiteX15" fmla="*/ 9951534 w 11323319"/>
              <a:gd name="connsiteY15" fmla="*/ 0 h 1189759"/>
              <a:gd name="connsiteX16" fmla="*/ 10728440 w 11323319"/>
              <a:gd name="connsiteY16" fmla="*/ 0 h 1189759"/>
              <a:gd name="connsiteX17" fmla="*/ 11323320 w 11323319"/>
              <a:gd name="connsiteY17" fmla="*/ 594880 h 1189759"/>
              <a:gd name="connsiteX18" fmla="*/ 11323319 w 11323319"/>
              <a:gd name="connsiteY18" fmla="*/ 594880 h 1189759"/>
              <a:gd name="connsiteX19" fmla="*/ 10728439 w 11323319"/>
              <a:gd name="connsiteY19" fmla="*/ 1189760 h 1189759"/>
              <a:gd name="connsiteX20" fmla="*/ 10052868 w 11323319"/>
              <a:gd name="connsiteY20" fmla="*/ 1189760 h 1189759"/>
              <a:gd name="connsiteX21" fmla="*/ 9579969 w 11323319"/>
              <a:gd name="connsiteY21" fmla="*/ 1189760 h 1189759"/>
              <a:gd name="connsiteX22" fmla="*/ 9005734 w 11323319"/>
              <a:gd name="connsiteY22" fmla="*/ 1189760 h 1189759"/>
              <a:gd name="connsiteX23" fmla="*/ 8532835 w 11323319"/>
              <a:gd name="connsiteY23" fmla="*/ 1189760 h 1189759"/>
              <a:gd name="connsiteX24" fmla="*/ 8059935 w 11323319"/>
              <a:gd name="connsiteY24" fmla="*/ 1189760 h 1189759"/>
              <a:gd name="connsiteX25" fmla="*/ 7283029 w 11323319"/>
              <a:gd name="connsiteY25" fmla="*/ 1189760 h 1189759"/>
              <a:gd name="connsiteX26" fmla="*/ 6404787 w 11323319"/>
              <a:gd name="connsiteY26" fmla="*/ 1189760 h 1189759"/>
              <a:gd name="connsiteX27" fmla="*/ 5627881 w 11323319"/>
              <a:gd name="connsiteY27" fmla="*/ 1189759 h 1189759"/>
              <a:gd name="connsiteX28" fmla="*/ 4749639 w 11323319"/>
              <a:gd name="connsiteY28" fmla="*/ 1189759 h 1189759"/>
              <a:gd name="connsiteX29" fmla="*/ 4074069 w 11323319"/>
              <a:gd name="connsiteY29" fmla="*/ 1189759 h 1189759"/>
              <a:gd name="connsiteX30" fmla="*/ 3499834 w 11323319"/>
              <a:gd name="connsiteY30" fmla="*/ 1189759 h 1189759"/>
              <a:gd name="connsiteX31" fmla="*/ 2722927 w 11323319"/>
              <a:gd name="connsiteY31" fmla="*/ 1189759 h 1189759"/>
              <a:gd name="connsiteX32" fmla="*/ 1844686 w 11323319"/>
              <a:gd name="connsiteY32" fmla="*/ 1189759 h 1189759"/>
              <a:gd name="connsiteX33" fmla="*/ 594880 w 11323319"/>
              <a:gd name="connsiteY33" fmla="*/ 1189759 h 1189759"/>
              <a:gd name="connsiteX34" fmla="*/ 0 w 11323319"/>
              <a:gd name="connsiteY34" fmla="*/ 594879 h 1189759"/>
              <a:gd name="connsiteX35" fmla="*/ 0 w 11323319"/>
              <a:gd name="connsiteY35" fmla="*/ 594880 h 118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323319" h="1189759" fill="none" extrusionOk="0">
                <a:moveTo>
                  <a:pt x="0" y="594880"/>
                </a:moveTo>
                <a:cubicBezTo>
                  <a:pt x="52217" y="251501"/>
                  <a:pt x="272206" y="68011"/>
                  <a:pt x="594880" y="0"/>
                </a:cubicBezTo>
                <a:cubicBezTo>
                  <a:pt x="974404" y="-29882"/>
                  <a:pt x="1274710" y="-29434"/>
                  <a:pt x="1473122" y="0"/>
                </a:cubicBezTo>
                <a:cubicBezTo>
                  <a:pt x="1671534" y="29434"/>
                  <a:pt x="1925969" y="-13794"/>
                  <a:pt x="2047357" y="0"/>
                </a:cubicBezTo>
                <a:cubicBezTo>
                  <a:pt x="2168746" y="13794"/>
                  <a:pt x="2491412" y="-11665"/>
                  <a:pt x="2824263" y="0"/>
                </a:cubicBezTo>
                <a:cubicBezTo>
                  <a:pt x="3157114" y="11665"/>
                  <a:pt x="3172713" y="19877"/>
                  <a:pt x="3297163" y="0"/>
                </a:cubicBezTo>
                <a:cubicBezTo>
                  <a:pt x="3421613" y="-19877"/>
                  <a:pt x="3642809" y="-32412"/>
                  <a:pt x="3972733" y="0"/>
                </a:cubicBezTo>
                <a:cubicBezTo>
                  <a:pt x="4302657" y="32412"/>
                  <a:pt x="4363767" y="-26253"/>
                  <a:pt x="4749640" y="0"/>
                </a:cubicBezTo>
                <a:cubicBezTo>
                  <a:pt x="5135513" y="26253"/>
                  <a:pt x="5195895" y="27515"/>
                  <a:pt x="5323875" y="0"/>
                </a:cubicBezTo>
                <a:cubicBezTo>
                  <a:pt x="5451855" y="-27515"/>
                  <a:pt x="5707259" y="16062"/>
                  <a:pt x="5898110" y="0"/>
                </a:cubicBezTo>
                <a:cubicBezTo>
                  <a:pt x="6088961" y="-16062"/>
                  <a:pt x="6357346" y="13208"/>
                  <a:pt x="6472345" y="0"/>
                </a:cubicBezTo>
                <a:cubicBezTo>
                  <a:pt x="6587345" y="-13208"/>
                  <a:pt x="6980322" y="-6652"/>
                  <a:pt x="7147915" y="0"/>
                </a:cubicBezTo>
                <a:cubicBezTo>
                  <a:pt x="7315508" y="6652"/>
                  <a:pt x="7512205" y="14771"/>
                  <a:pt x="7620815" y="0"/>
                </a:cubicBezTo>
                <a:cubicBezTo>
                  <a:pt x="7729425" y="-14771"/>
                  <a:pt x="8157903" y="-28697"/>
                  <a:pt x="8397721" y="0"/>
                </a:cubicBezTo>
                <a:cubicBezTo>
                  <a:pt x="8637539" y="28697"/>
                  <a:pt x="8839249" y="3503"/>
                  <a:pt x="9073292" y="0"/>
                </a:cubicBezTo>
                <a:cubicBezTo>
                  <a:pt x="9307335" y="-3503"/>
                  <a:pt x="9587510" y="19715"/>
                  <a:pt x="9951534" y="0"/>
                </a:cubicBezTo>
                <a:cubicBezTo>
                  <a:pt x="10315558" y="-19715"/>
                  <a:pt x="10395418" y="-23388"/>
                  <a:pt x="10728440" y="0"/>
                </a:cubicBezTo>
                <a:cubicBezTo>
                  <a:pt x="10999860" y="8938"/>
                  <a:pt x="11274676" y="206149"/>
                  <a:pt x="11323320" y="594880"/>
                </a:cubicBezTo>
                <a:lnTo>
                  <a:pt x="11323319" y="594880"/>
                </a:lnTo>
                <a:cubicBezTo>
                  <a:pt x="11306352" y="872394"/>
                  <a:pt x="11102006" y="1244842"/>
                  <a:pt x="10728439" y="1189760"/>
                </a:cubicBezTo>
                <a:cubicBezTo>
                  <a:pt x="10427461" y="1218011"/>
                  <a:pt x="10189549" y="1167104"/>
                  <a:pt x="10052868" y="1189760"/>
                </a:cubicBezTo>
                <a:cubicBezTo>
                  <a:pt x="9916187" y="1212416"/>
                  <a:pt x="9725484" y="1203059"/>
                  <a:pt x="9579969" y="1189760"/>
                </a:cubicBezTo>
                <a:cubicBezTo>
                  <a:pt x="9434454" y="1176461"/>
                  <a:pt x="9160294" y="1175402"/>
                  <a:pt x="9005734" y="1189760"/>
                </a:cubicBezTo>
                <a:cubicBezTo>
                  <a:pt x="8851174" y="1204118"/>
                  <a:pt x="8756786" y="1187189"/>
                  <a:pt x="8532835" y="1189760"/>
                </a:cubicBezTo>
                <a:cubicBezTo>
                  <a:pt x="8308884" y="1192331"/>
                  <a:pt x="8289865" y="1183328"/>
                  <a:pt x="8059935" y="1189760"/>
                </a:cubicBezTo>
                <a:cubicBezTo>
                  <a:pt x="7830005" y="1196192"/>
                  <a:pt x="7633739" y="1214930"/>
                  <a:pt x="7283029" y="1189760"/>
                </a:cubicBezTo>
                <a:cubicBezTo>
                  <a:pt x="6932319" y="1164590"/>
                  <a:pt x="6822962" y="1169823"/>
                  <a:pt x="6404787" y="1189760"/>
                </a:cubicBezTo>
                <a:cubicBezTo>
                  <a:pt x="5986612" y="1209696"/>
                  <a:pt x="5839285" y="1160898"/>
                  <a:pt x="5627881" y="1189759"/>
                </a:cubicBezTo>
                <a:cubicBezTo>
                  <a:pt x="5416477" y="1218620"/>
                  <a:pt x="5081876" y="1182052"/>
                  <a:pt x="4749639" y="1189759"/>
                </a:cubicBezTo>
                <a:cubicBezTo>
                  <a:pt x="4417402" y="1197466"/>
                  <a:pt x="4377141" y="1186962"/>
                  <a:pt x="4074069" y="1189759"/>
                </a:cubicBezTo>
                <a:cubicBezTo>
                  <a:pt x="3770997" y="1192557"/>
                  <a:pt x="3668227" y="1183329"/>
                  <a:pt x="3499834" y="1189759"/>
                </a:cubicBezTo>
                <a:cubicBezTo>
                  <a:pt x="3331441" y="1196189"/>
                  <a:pt x="3094118" y="1189543"/>
                  <a:pt x="2722927" y="1189759"/>
                </a:cubicBezTo>
                <a:cubicBezTo>
                  <a:pt x="2351736" y="1189975"/>
                  <a:pt x="2165666" y="1210481"/>
                  <a:pt x="1844686" y="1189759"/>
                </a:cubicBezTo>
                <a:cubicBezTo>
                  <a:pt x="1523706" y="1169037"/>
                  <a:pt x="1007581" y="1152147"/>
                  <a:pt x="594880" y="1189759"/>
                </a:cubicBezTo>
                <a:cubicBezTo>
                  <a:pt x="276326" y="1199865"/>
                  <a:pt x="7933" y="891133"/>
                  <a:pt x="0" y="594879"/>
                </a:cubicBezTo>
                <a:lnTo>
                  <a:pt x="0" y="594880"/>
                </a:lnTo>
                <a:close/>
              </a:path>
              <a:path w="11323319" h="1189759" stroke="0" extrusionOk="0">
                <a:moveTo>
                  <a:pt x="0" y="594880"/>
                </a:moveTo>
                <a:cubicBezTo>
                  <a:pt x="-42364" y="310800"/>
                  <a:pt x="279876" y="57271"/>
                  <a:pt x="594880" y="0"/>
                </a:cubicBezTo>
                <a:cubicBezTo>
                  <a:pt x="790497" y="-13494"/>
                  <a:pt x="832517" y="-3137"/>
                  <a:pt x="1067779" y="0"/>
                </a:cubicBezTo>
                <a:cubicBezTo>
                  <a:pt x="1303041" y="3137"/>
                  <a:pt x="1419837" y="14641"/>
                  <a:pt x="1642015" y="0"/>
                </a:cubicBezTo>
                <a:cubicBezTo>
                  <a:pt x="1864193" y="-14641"/>
                  <a:pt x="1833881" y="-13801"/>
                  <a:pt x="2013578" y="0"/>
                </a:cubicBezTo>
                <a:cubicBezTo>
                  <a:pt x="2193275" y="13801"/>
                  <a:pt x="2415489" y="-35733"/>
                  <a:pt x="2790485" y="0"/>
                </a:cubicBezTo>
                <a:cubicBezTo>
                  <a:pt x="3165481" y="35733"/>
                  <a:pt x="3030003" y="-6363"/>
                  <a:pt x="3162049" y="0"/>
                </a:cubicBezTo>
                <a:cubicBezTo>
                  <a:pt x="3294095" y="6363"/>
                  <a:pt x="3514764" y="-5619"/>
                  <a:pt x="3837619" y="0"/>
                </a:cubicBezTo>
                <a:cubicBezTo>
                  <a:pt x="4160474" y="5619"/>
                  <a:pt x="4100055" y="-17344"/>
                  <a:pt x="4310519" y="0"/>
                </a:cubicBezTo>
                <a:cubicBezTo>
                  <a:pt x="4520983" y="17344"/>
                  <a:pt x="4575693" y="18226"/>
                  <a:pt x="4783418" y="0"/>
                </a:cubicBezTo>
                <a:cubicBezTo>
                  <a:pt x="4991143" y="-18226"/>
                  <a:pt x="5012568" y="13479"/>
                  <a:pt x="5154982" y="0"/>
                </a:cubicBezTo>
                <a:cubicBezTo>
                  <a:pt x="5297396" y="-13479"/>
                  <a:pt x="5363971" y="-2870"/>
                  <a:pt x="5526546" y="0"/>
                </a:cubicBezTo>
                <a:cubicBezTo>
                  <a:pt x="5689121" y="2870"/>
                  <a:pt x="5852035" y="-2543"/>
                  <a:pt x="5999445" y="0"/>
                </a:cubicBezTo>
                <a:cubicBezTo>
                  <a:pt x="6146855" y="2543"/>
                  <a:pt x="6355398" y="17752"/>
                  <a:pt x="6573680" y="0"/>
                </a:cubicBezTo>
                <a:cubicBezTo>
                  <a:pt x="6791963" y="-17752"/>
                  <a:pt x="7178673" y="-23637"/>
                  <a:pt x="7350587" y="0"/>
                </a:cubicBezTo>
                <a:cubicBezTo>
                  <a:pt x="7522501" y="23637"/>
                  <a:pt x="7749854" y="18588"/>
                  <a:pt x="8026157" y="0"/>
                </a:cubicBezTo>
                <a:cubicBezTo>
                  <a:pt x="8302460" y="-18588"/>
                  <a:pt x="8370704" y="-13673"/>
                  <a:pt x="8600392" y="0"/>
                </a:cubicBezTo>
                <a:cubicBezTo>
                  <a:pt x="8830080" y="13673"/>
                  <a:pt x="8999449" y="-881"/>
                  <a:pt x="9174627" y="0"/>
                </a:cubicBezTo>
                <a:cubicBezTo>
                  <a:pt x="9349805" y="881"/>
                  <a:pt x="9542615" y="-8329"/>
                  <a:pt x="9647527" y="0"/>
                </a:cubicBezTo>
                <a:cubicBezTo>
                  <a:pt x="9752439" y="8329"/>
                  <a:pt x="10300488" y="35892"/>
                  <a:pt x="10728440" y="0"/>
                </a:cubicBezTo>
                <a:cubicBezTo>
                  <a:pt x="11008331" y="26380"/>
                  <a:pt x="11347540" y="264793"/>
                  <a:pt x="11323320" y="594880"/>
                </a:cubicBezTo>
                <a:lnTo>
                  <a:pt x="11323319" y="594880"/>
                </a:lnTo>
                <a:cubicBezTo>
                  <a:pt x="11261121" y="903412"/>
                  <a:pt x="11089344" y="1245941"/>
                  <a:pt x="10728439" y="1189760"/>
                </a:cubicBezTo>
                <a:cubicBezTo>
                  <a:pt x="10390827" y="1155428"/>
                  <a:pt x="10237939" y="1217593"/>
                  <a:pt x="9951533" y="1189760"/>
                </a:cubicBezTo>
                <a:cubicBezTo>
                  <a:pt x="9665127" y="1161927"/>
                  <a:pt x="9595086" y="1162502"/>
                  <a:pt x="9275962" y="1189760"/>
                </a:cubicBezTo>
                <a:cubicBezTo>
                  <a:pt x="8956838" y="1217018"/>
                  <a:pt x="8733333" y="1158352"/>
                  <a:pt x="8397720" y="1189760"/>
                </a:cubicBezTo>
                <a:cubicBezTo>
                  <a:pt x="8062107" y="1221168"/>
                  <a:pt x="8108567" y="1182714"/>
                  <a:pt x="7924821" y="1189760"/>
                </a:cubicBezTo>
                <a:cubicBezTo>
                  <a:pt x="7741075" y="1196806"/>
                  <a:pt x="7529188" y="1189181"/>
                  <a:pt x="7350586" y="1189760"/>
                </a:cubicBezTo>
                <a:cubicBezTo>
                  <a:pt x="7171984" y="1190339"/>
                  <a:pt x="6945646" y="1180525"/>
                  <a:pt x="6573680" y="1189760"/>
                </a:cubicBezTo>
                <a:cubicBezTo>
                  <a:pt x="6201714" y="1198995"/>
                  <a:pt x="6138588" y="1222234"/>
                  <a:pt x="5796774" y="1189760"/>
                </a:cubicBezTo>
                <a:cubicBezTo>
                  <a:pt x="5454960" y="1157286"/>
                  <a:pt x="5262792" y="1180631"/>
                  <a:pt x="5121203" y="1189759"/>
                </a:cubicBezTo>
                <a:cubicBezTo>
                  <a:pt x="4979614" y="1198887"/>
                  <a:pt x="4916159" y="1182315"/>
                  <a:pt x="4749639" y="1189759"/>
                </a:cubicBezTo>
                <a:cubicBezTo>
                  <a:pt x="4583119" y="1197203"/>
                  <a:pt x="4324616" y="1201324"/>
                  <a:pt x="4175404" y="1189759"/>
                </a:cubicBezTo>
                <a:cubicBezTo>
                  <a:pt x="4026193" y="1178194"/>
                  <a:pt x="3623169" y="1156890"/>
                  <a:pt x="3398498" y="1189759"/>
                </a:cubicBezTo>
                <a:cubicBezTo>
                  <a:pt x="3173827" y="1222628"/>
                  <a:pt x="2944797" y="1182782"/>
                  <a:pt x="2824263" y="1189759"/>
                </a:cubicBezTo>
                <a:cubicBezTo>
                  <a:pt x="2703729" y="1196736"/>
                  <a:pt x="2380939" y="1188121"/>
                  <a:pt x="1946021" y="1189759"/>
                </a:cubicBezTo>
                <a:cubicBezTo>
                  <a:pt x="1511103" y="1191397"/>
                  <a:pt x="1435658" y="1159981"/>
                  <a:pt x="1270451" y="1189759"/>
                </a:cubicBezTo>
                <a:cubicBezTo>
                  <a:pt x="1105244" y="1219538"/>
                  <a:pt x="771005" y="1163859"/>
                  <a:pt x="594880" y="1189759"/>
                </a:cubicBezTo>
                <a:cubicBezTo>
                  <a:pt x="230064" y="1144171"/>
                  <a:pt x="13045" y="925892"/>
                  <a:pt x="0" y="594879"/>
                </a:cubicBezTo>
                <a:lnTo>
                  <a:pt x="0" y="59488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đọc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truyện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quan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 minh </a:t>
            </a:r>
            <a:r>
              <a:rPr lang="en-US" sz="4000" b="1" dirty="0" err="1">
                <a:solidFill>
                  <a:srgbClr val="002060"/>
                </a:solidFill>
              </a:rPr>
              <a:t>họa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phỏng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đoán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nội</a:t>
            </a:r>
            <a:r>
              <a:rPr lang="en-US" sz="4000" b="1" dirty="0">
                <a:solidFill>
                  <a:srgbClr val="002060"/>
                </a:solidFill>
              </a:rPr>
              <a:t> dung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chuyện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2" descr="Students raising their hands with a teacher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8826"/>
            <a:ext cx="7319022" cy="427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E28888-5DF0-AAB6-C546-6ECC27BEB058}"/>
              </a:ext>
            </a:extLst>
          </p:cNvPr>
          <p:cNvGrpSpPr/>
          <p:nvPr/>
        </p:nvGrpSpPr>
        <p:grpSpPr>
          <a:xfrm>
            <a:off x="6380397" y="2328103"/>
            <a:ext cx="5811603" cy="1938992"/>
            <a:chOff x="660689" y="1206792"/>
            <a:chExt cx="4633682" cy="168746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875F1B-F7C4-BD62-5848-DD0F3C8345B2}"/>
                </a:ext>
              </a:extLst>
            </p:cNvPr>
            <p:cNvSpPr txBox="1"/>
            <p:nvPr/>
          </p:nvSpPr>
          <p:spPr>
            <a:xfrm>
              <a:off x="660689" y="1206792"/>
              <a:ext cx="4633682" cy="16874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Cùng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quan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sát</a:t>
              </a:r>
              <a:endParaRPr lang="en-US" sz="60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C1B59F-712C-C82A-312E-2373C0146A2B}"/>
                </a:ext>
              </a:extLst>
            </p:cNvPr>
            <p:cNvSpPr txBox="1"/>
            <p:nvPr/>
          </p:nvSpPr>
          <p:spPr>
            <a:xfrm>
              <a:off x="660689" y="1206792"/>
              <a:ext cx="4633682" cy="883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Cùng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quan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sát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70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34344" r="50000" b="50351"/>
          <a:stretch/>
        </p:blipFill>
        <p:spPr>
          <a:xfrm>
            <a:off x="-80049" y="1206085"/>
            <a:ext cx="2956560" cy="2821602"/>
          </a:xfrm>
          <a:prstGeom prst="rect">
            <a:avLst/>
          </a:prstGeom>
        </p:spPr>
      </p:pic>
      <p:sp>
        <p:nvSpPr>
          <p:cNvPr id="8" name="Flowchart: Connector 7"/>
          <p:cNvSpPr/>
          <p:nvPr/>
        </p:nvSpPr>
        <p:spPr>
          <a:xfrm>
            <a:off x="-60171" y="975099"/>
            <a:ext cx="591005" cy="54569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7" t="35556" r="7012" b="50014"/>
          <a:stretch/>
        </p:blipFill>
        <p:spPr>
          <a:xfrm>
            <a:off x="2959950" y="1206085"/>
            <a:ext cx="3009899" cy="2821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56868" r="49303" b="29402"/>
          <a:stretch/>
        </p:blipFill>
        <p:spPr>
          <a:xfrm>
            <a:off x="6058086" y="1206085"/>
            <a:ext cx="3074295" cy="2821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0" t="56108" r="11269" b="29375"/>
          <a:stretch/>
        </p:blipFill>
        <p:spPr>
          <a:xfrm>
            <a:off x="9215820" y="1206085"/>
            <a:ext cx="3023461" cy="2861805"/>
          </a:xfrm>
          <a:prstGeom prst="rect">
            <a:avLst/>
          </a:prstGeom>
        </p:spPr>
      </p:pic>
      <p:sp>
        <p:nvSpPr>
          <p:cNvPr id="12" name="Flowchart: Connector 11"/>
          <p:cNvSpPr/>
          <p:nvPr/>
        </p:nvSpPr>
        <p:spPr>
          <a:xfrm>
            <a:off x="9167314" y="1027697"/>
            <a:ext cx="591005" cy="54569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6023153" y="1017869"/>
            <a:ext cx="591005" cy="54569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2907836" y="1084165"/>
            <a:ext cx="591005" cy="54569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-27858" y="4168227"/>
            <a:ext cx="2823443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Đã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hơn</a:t>
            </a:r>
            <a:r>
              <a:rPr lang="en-US" sz="2800" dirty="0">
                <a:solidFill>
                  <a:schemeClr val="tx1"/>
                </a:solidFill>
              </a:rPr>
              <a:t> 12 </a:t>
            </a:r>
            <a:r>
              <a:rPr lang="en-US" sz="2800" dirty="0" err="1">
                <a:solidFill>
                  <a:schemeClr val="tx1"/>
                </a:solidFill>
              </a:rPr>
              <a:t>giờ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đêm</a:t>
            </a:r>
            <a:r>
              <a:rPr lang="en-US" sz="2800" dirty="0">
                <a:solidFill>
                  <a:schemeClr val="tx1"/>
                </a:solidFill>
              </a:rPr>
              <a:t>…..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5802" y="4168227"/>
            <a:ext cx="2117071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Pa-</a:t>
            </a:r>
            <a:r>
              <a:rPr lang="en-US" sz="2800" dirty="0" err="1">
                <a:solidFill>
                  <a:schemeClr val="tx1"/>
                </a:solidFill>
              </a:rPr>
              <a:t>xcan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miệt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mài</a:t>
            </a:r>
            <a:r>
              <a:rPr lang="en-US" sz="28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34793" y="4168227"/>
            <a:ext cx="2823443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Pa-</a:t>
            </a:r>
            <a:r>
              <a:rPr lang="en-US" sz="2800" dirty="0" err="1">
                <a:solidFill>
                  <a:schemeClr val="tx1"/>
                </a:solidFill>
              </a:rPr>
              <a:t>xcan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đặt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món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bàn</a:t>
            </a:r>
            <a:r>
              <a:rPr lang="en-US" sz="2800" dirty="0">
                <a:solidFill>
                  <a:schemeClr val="tx1"/>
                </a:solidFill>
              </a:rPr>
              <a:t>,…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293344" y="4168227"/>
            <a:ext cx="2823443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chiếc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máy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tính</a:t>
            </a:r>
            <a:r>
              <a:rPr lang="en-US" sz="2800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431386"/>
            <a:ext cx="3472768" cy="1426613"/>
          </a:xfrm>
          <a:prstGeom prst="rect">
            <a:avLst/>
          </a:prstGeom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431386"/>
            <a:ext cx="3472768" cy="1426614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34865" y="5431386"/>
            <a:ext cx="3472768" cy="1422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349240"/>
            <a:ext cx="1968417" cy="1508760"/>
          </a:xfrm>
          <a:prstGeom prst="rect">
            <a:avLst/>
          </a:prstGeom>
        </p:spPr>
      </p:pic>
      <p:pic>
        <p:nvPicPr>
          <p:cNvPr id="23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927079" y="5633951"/>
            <a:ext cx="1312201" cy="12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274320" y="5834412"/>
            <a:ext cx="1134010" cy="11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3202461" y="641520"/>
            <a:ext cx="59393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Lắng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nghe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kể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chuyện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3021760" y="1795751"/>
            <a:ext cx="5939360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(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Lần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1)</a:t>
            </a:r>
            <a:endParaRPr lang="en-US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73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429" y="1007111"/>
            <a:ext cx="12047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CC6600"/>
                </a:solidFill>
              </a:rPr>
              <a:t>1. </a:t>
            </a:r>
            <a:r>
              <a:rPr lang="en-US" sz="3000" dirty="0" err="1">
                <a:solidFill>
                  <a:srgbClr val="CC6600"/>
                </a:solidFill>
              </a:rPr>
              <a:t>Một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hôm</a:t>
            </a:r>
            <a:r>
              <a:rPr lang="en-US" sz="3000" dirty="0">
                <a:solidFill>
                  <a:srgbClr val="CC6600"/>
                </a:solidFill>
              </a:rPr>
              <a:t>, </a:t>
            </a:r>
            <a:r>
              <a:rPr lang="en-US" sz="3000" dirty="0" err="1">
                <a:solidFill>
                  <a:srgbClr val="CC6600"/>
                </a:solidFill>
              </a:rPr>
              <a:t>đêm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đã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rất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khuya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nhưng</a:t>
            </a:r>
            <a:r>
              <a:rPr lang="en-US" sz="3000" dirty="0">
                <a:solidFill>
                  <a:srgbClr val="CC6600"/>
                </a:solidFill>
              </a:rPr>
              <a:t> Pa-</a:t>
            </a:r>
            <a:r>
              <a:rPr lang="en-US" sz="3000" dirty="0" err="1">
                <a:solidFill>
                  <a:srgbClr val="CC6600"/>
                </a:solidFill>
              </a:rPr>
              <a:t>xcan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thấy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bố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vẫn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miệt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mài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cặm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cụi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trước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bàn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làm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việc</a:t>
            </a:r>
            <a:r>
              <a:rPr lang="en-US" sz="3000" dirty="0">
                <a:solidFill>
                  <a:srgbClr val="CC6600"/>
                </a:solidFill>
              </a:rPr>
              <a:t>. </a:t>
            </a:r>
            <a:r>
              <a:rPr lang="en-US" sz="3000" dirty="0" err="1">
                <a:solidFill>
                  <a:srgbClr val="CC6600"/>
                </a:solidFill>
              </a:rPr>
              <a:t>Anh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rót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rén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lại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gần</a:t>
            </a:r>
            <a:r>
              <a:rPr lang="en-US" sz="3000" dirty="0">
                <a:solidFill>
                  <a:srgbClr val="CC6600"/>
                </a:solidFill>
              </a:rPr>
              <a:t>, </a:t>
            </a:r>
            <a:r>
              <a:rPr lang="en-US" sz="3000" dirty="0" err="1">
                <a:solidFill>
                  <a:srgbClr val="CC6600"/>
                </a:solidFill>
              </a:rPr>
              <a:t>bố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anh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vẫn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không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hề</a:t>
            </a:r>
            <a:r>
              <a:rPr lang="en-US" sz="3000" dirty="0">
                <a:solidFill>
                  <a:srgbClr val="CC6600"/>
                </a:solidFill>
              </a:rPr>
              <a:t> hay </a:t>
            </a:r>
            <a:r>
              <a:rPr lang="en-US" sz="3000" dirty="0" err="1">
                <a:solidFill>
                  <a:srgbClr val="CC6600"/>
                </a:solidFill>
              </a:rPr>
              <a:t>biết</a:t>
            </a:r>
            <a:r>
              <a:rPr lang="en-US" sz="3000" dirty="0">
                <a:solidFill>
                  <a:srgbClr val="CC6600"/>
                </a:solidFill>
              </a:rPr>
              <a:t>. </a:t>
            </a:r>
            <a:r>
              <a:rPr lang="en-US" sz="3000" dirty="0" err="1">
                <a:solidFill>
                  <a:srgbClr val="CC6600"/>
                </a:solidFill>
              </a:rPr>
              <a:t>Ông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đang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mải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mê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với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những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dãy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số</a:t>
            </a:r>
            <a:r>
              <a:rPr lang="en-US" sz="3000" dirty="0">
                <a:solidFill>
                  <a:srgbClr val="CC6600"/>
                </a:solidFill>
              </a:rPr>
              <a:t> chi </a:t>
            </a:r>
            <a:r>
              <a:rPr lang="en-US" sz="3000" dirty="0" err="1">
                <a:solidFill>
                  <a:srgbClr val="CC6600"/>
                </a:solidFill>
              </a:rPr>
              <a:t>chít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và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dài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dằng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dặc</a:t>
            </a:r>
            <a:r>
              <a:rPr lang="en-US" sz="3000" dirty="0">
                <a:solidFill>
                  <a:srgbClr val="CC6600"/>
                </a:solidFill>
              </a:rPr>
              <a:t> - </a:t>
            </a:r>
            <a:r>
              <a:rPr lang="en-US" sz="3000" dirty="0" err="1">
                <a:solidFill>
                  <a:srgbClr val="CC6600"/>
                </a:solidFill>
              </a:rPr>
              <a:t>ông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phải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kiểm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tra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sổ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sách</a:t>
            </a:r>
            <a:r>
              <a:rPr lang="en-US" sz="3000" dirty="0">
                <a:solidFill>
                  <a:srgbClr val="CC6600"/>
                </a:solidFill>
              </a:rPr>
              <a:t> của </a:t>
            </a:r>
            <a:r>
              <a:rPr lang="en-US" sz="3000" dirty="0" err="1">
                <a:solidFill>
                  <a:srgbClr val="CC6600"/>
                </a:solidFill>
              </a:rPr>
              <a:t>Sở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Tài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chính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mà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ông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mới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được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bổ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nhiệm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phụ</a:t>
            </a:r>
            <a:r>
              <a:rPr lang="en-US" sz="3000" dirty="0">
                <a:solidFill>
                  <a:srgbClr val="CC6600"/>
                </a:solidFill>
              </a:rPr>
              <a:t> </a:t>
            </a:r>
            <a:r>
              <a:rPr lang="en-US" sz="3000" dirty="0" err="1">
                <a:solidFill>
                  <a:srgbClr val="CC6600"/>
                </a:solidFill>
              </a:rPr>
              <a:t>trách</a:t>
            </a:r>
            <a:r>
              <a:rPr lang="en-US" sz="3000" dirty="0">
                <a:solidFill>
                  <a:srgbClr val="CC6600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29" y="2985635"/>
            <a:ext cx="119022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2060"/>
                </a:solidFill>
              </a:rPr>
              <a:t>2. </a:t>
            </a:r>
            <a:r>
              <a:rPr lang="en-US" sz="3000" dirty="0" err="1">
                <a:solidFill>
                  <a:srgbClr val="002060"/>
                </a:solidFill>
              </a:rPr>
              <a:t>Ngày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lại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ngày</a:t>
            </a:r>
            <a:r>
              <a:rPr lang="en-US" sz="3000" dirty="0">
                <a:solidFill>
                  <a:srgbClr val="002060"/>
                </a:solidFill>
              </a:rPr>
              <a:t>, </a:t>
            </a:r>
            <a:r>
              <a:rPr lang="en-US" sz="3000" dirty="0" err="1">
                <a:solidFill>
                  <a:srgbClr val="002060"/>
                </a:solidFill>
              </a:rPr>
              <a:t>bố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cứ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phải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ngồi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làm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việc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với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những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dãy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tính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cộng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trừ</a:t>
            </a:r>
            <a:r>
              <a:rPr lang="en-US" sz="3000" dirty="0">
                <a:solidFill>
                  <a:srgbClr val="002060"/>
                </a:solidFill>
              </a:rPr>
              <a:t>, </a:t>
            </a:r>
            <a:r>
              <a:rPr lang="en-US" sz="3000" dirty="0" err="1">
                <a:solidFill>
                  <a:srgbClr val="002060"/>
                </a:solidFill>
              </a:rPr>
              <a:t>nhân</a:t>
            </a:r>
            <a:r>
              <a:rPr lang="en-US" sz="3000" dirty="0">
                <a:solidFill>
                  <a:srgbClr val="002060"/>
                </a:solidFill>
              </a:rPr>
              <a:t> chia </a:t>
            </a:r>
            <a:r>
              <a:rPr lang="en-US" sz="3000" dirty="0" err="1">
                <a:solidFill>
                  <a:srgbClr val="002060"/>
                </a:solidFill>
              </a:rPr>
              <a:t>với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hàng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ngàn</a:t>
            </a:r>
            <a:r>
              <a:rPr lang="en-US" sz="3000" dirty="0">
                <a:solidFill>
                  <a:srgbClr val="002060"/>
                </a:solidFill>
              </a:rPr>
              <a:t> con </a:t>
            </a:r>
            <a:r>
              <a:rPr lang="en-US" sz="3000" dirty="0" err="1">
                <a:solidFill>
                  <a:srgbClr val="002060"/>
                </a:solidFill>
              </a:rPr>
              <a:t>số</a:t>
            </a:r>
            <a:r>
              <a:rPr lang="en-US" sz="3000" dirty="0">
                <a:solidFill>
                  <a:srgbClr val="002060"/>
                </a:solidFill>
              </a:rPr>
              <a:t> - Pa-</a:t>
            </a:r>
            <a:r>
              <a:rPr lang="en-US" sz="3000" dirty="0" err="1">
                <a:solidFill>
                  <a:srgbClr val="002060"/>
                </a:solidFill>
              </a:rPr>
              <a:t>xcan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nghĩ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thầm</a:t>
            </a:r>
            <a:r>
              <a:rPr lang="en-US" sz="3000" dirty="0">
                <a:solidFill>
                  <a:srgbClr val="002060"/>
                </a:solidFill>
              </a:rPr>
              <a:t> - </a:t>
            </a:r>
            <a:r>
              <a:rPr lang="en-US" sz="3000" dirty="0" err="1">
                <a:solidFill>
                  <a:srgbClr val="002060"/>
                </a:solidFill>
              </a:rPr>
              <a:t>Một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công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việc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nhức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đầu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kinh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khủng</a:t>
            </a:r>
            <a:r>
              <a:rPr lang="en-US" sz="3000" dirty="0">
                <a:solidFill>
                  <a:srgbClr val="002060"/>
                </a:solidFill>
              </a:rPr>
              <a:t>! </a:t>
            </a:r>
            <a:r>
              <a:rPr lang="en-US" sz="3000" dirty="0" err="1">
                <a:solidFill>
                  <a:srgbClr val="002060"/>
                </a:solidFill>
              </a:rPr>
              <a:t>Nhưng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bố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không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thể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không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làm</a:t>
            </a:r>
            <a:r>
              <a:rPr lang="en-US" sz="3000" dirty="0">
                <a:solidFill>
                  <a:srgbClr val="002060"/>
                </a:solidFill>
              </a:rPr>
              <a:t>…</a:t>
            </a:r>
            <a:r>
              <a:rPr lang="en-US" sz="3000" dirty="0" err="1">
                <a:solidFill>
                  <a:srgbClr val="002060"/>
                </a:solidFill>
              </a:rPr>
              <a:t>Bỗng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trong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đầu</a:t>
            </a:r>
            <a:r>
              <a:rPr lang="en-US" sz="3000" dirty="0">
                <a:solidFill>
                  <a:srgbClr val="002060"/>
                </a:solidFill>
              </a:rPr>
              <a:t> Pa-</a:t>
            </a:r>
            <a:r>
              <a:rPr lang="en-US" sz="3000" dirty="0" err="1">
                <a:solidFill>
                  <a:srgbClr val="002060"/>
                </a:solidFill>
              </a:rPr>
              <a:t>xcan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lóe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lên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một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tia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sáng</a:t>
            </a:r>
            <a:r>
              <a:rPr lang="en-US" sz="3000" dirty="0">
                <a:solidFill>
                  <a:srgbClr val="002060"/>
                </a:solidFill>
              </a:rPr>
              <a:t>. </a:t>
            </a:r>
            <a:r>
              <a:rPr lang="en-US" sz="3000" dirty="0" err="1">
                <a:solidFill>
                  <a:srgbClr val="002060"/>
                </a:solidFill>
              </a:rPr>
              <a:t>Anh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lặng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lẽ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trở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về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phòng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mình</a:t>
            </a:r>
            <a:r>
              <a:rPr lang="en-US" sz="3000" dirty="0">
                <a:solidFill>
                  <a:srgbClr val="002060"/>
                </a:solidFill>
              </a:rPr>
              <a:t>. </a:t>
            </a:r>
            <a:r>
              <a:rPr lang="en-US" sz="3000" dirty="0" err="1">
                <a:solidFill>
                  <a:srgbClr val="002060"/>
                </a:solidFill>
              </a:rPr>
              <a:t>Rồi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anh</a:t>
            </a:r>
            <a:r>
              <a:rPr lang="en-US" sz="3000" dirty="0">
                <a:solidFill>
                  <a:srgbClr val="002060"/>
                </a:solidFill>
              </a:rPr>
              <a:t> say </a:t>
            </a:r>
            <a:r>
              <a:rPr lang="en-US" sz="3000" dirty="0" err="1">
                <a:solidFill>
                  <a:srgbClr val="002060"/>
                </a:solidFill>
              </a:rPr>
              <a:t>mê</a:t>
            </a:r>
            <a:r>
              <a:rPr lang="en-US" sz="3000" dirty="0">
                <a:solidFill>
                  <a:srgbClr val="002060"/>
                </a:solidFill>
              </a:rPr>
              <a:t>, </a:t>
            </a:r>
            <a:r>
              <a:rPr lang="en-US" sz="3000" dirty="0" err="1">
                <a:solidFill>
                  <a:srgbClr val="002060"/>
                </a:solidFill>
              </a:rPr>
              <a:t>miệt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mài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vẽ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một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sơ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đồ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gì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đó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trên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giấy</a:t>
            </a:r>
            <a:r>
              <a:rPr lang="en-US" sz="3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46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5317" y="1004857"/>
            <a:ext cx="114613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B050"/>
                </a:solidFill>
              </a:rPr>
              <a:t>3. </a:t>
            </a:r>
            <a:r>
              <a:rPr lang="en-US" sz="3000" dirty="0" err="1">
                <a:solidFill>
                  <a:srgbClr val="00B050"/>
                </a:solidFill>
              </a:rPr>
              <a:t>Mươi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hôm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sau</a:t>
            </a:r>
            <a:r>
              <a:rPr lang="en-US" sz="3000" dirty="0">
                <a:solidFill>
                  <a:srgbClr val="00B050"/>
                </a:solidFill>
              </a:rPr>
              <a:t>, </a:t>
            </a:r>
            <a:r>
              <a:rPr lang="en-US" sz="3000" dirty="0" err="1">
                <a:solidFill>
                  <a:srgbClr val="00B050"/>
                </a:solidFill>
              </a:rPr>
              <a:t>bố</a:t>
            </a:r>
            <a:r>
              <a:rPr lang="en-US" sz="3000" dirty="0">
                <a:solidFill>
                  <a:srgbClr val="00B050"/>
                </a:solidFill>
              </a:rPr>
              <a:t> Pa-</a:t>
            </a:r>
            <a:r>
              <a:rPr lang="en-US" sz="3000" dirty="0" err="1">
                <a:solidFill>
                  <a:srgbClr val="00B050"/>
                </a:solidFill>
              </a:rPr>
              <a:t>xcan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rất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ngạc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nhiên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thấy</a:t>
            </a:r>
            <a:r>
              <a:rPr lang="en-US" sz="3000" dirty="0">
                <a:solidFill>
                  <a:srgbClr val="00B050"/>
                </a:solidFill>
              </a:rPr>
              <a:t> con </a:t>
            </a:r>
            <a:r>
              <a:rPr lang="en-US" sz="3000" dirty="0" err="1">
                <a:solidFill>
                  <a:srgbClr val="00B050"/>
                </a:solidFill>
              </a:rPr>
              <a:t>trai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ôm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một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vật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gì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là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lạ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đặt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trên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bàn</a:t>
            </a:r>
            <a:r>
              <a:rPr lang="en-US" sz="3000" dirty="0">
                <a:solidFill>
                  <a:srgbClr val="00B050"/>
                </a:solidFill>
              </a:rPr>
              <a:t>. Pa-</a:t>
            </a:r>
            <a:r>
              <a:rPr lang="en-US" sz="3000" dirty="0" err="1">
                <a:solidFill>
                  <a:srgbClr val="00B050"/>
                </a:solidFill>
              </a:rPr>
              <a:t>xcan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thưa</a:t>
            </a:r>
            <a:r>
              <a:rPr lang="en-US" sz="3000" dirty="0">
                <a:solidFill>
                  <a:srgbClr val="00B050"/>
                </a:solidFill>
              </a:rPr>
              <a:t>:</a:t>
            </a:r>
          </a:p>
          <a:p>
            <a:pPr algn="just"/>
            <a:r>
              <a:rPr lang="en-US" sz="3000" dirty="0">
                <a:solidFill>
                  <a:srgbClr val="00B050"/>
                </a:solidFill>
              </a:rPr>
              <a:t>    - Con hi </a:t>
            </a:r>
            <a:r>
              <a:rPr lang="en-US" sz="3000" dirty="0" err="1">
                <a:solidFill>
                  <a:srgbClr val="00B050"/>
                </a:solidFill>
              </a:rPr>
              <a:t>vọng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món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quà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nhỏ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này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có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thể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làm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bố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bớt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nhức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đầu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vì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những</a:t>
            </a:r>
            <a:r>
              <a:rPr lang="en-US" sz="3000" dirty="0">
                <a:solidFill>
                  <a:srgbClr val="00B050"/>
                </a:solidFill>
              </a:rPr>
              <a:t> con </a:t>
            </a:r>
            <a:r>
              <a:rPr lang="en-US" sz="3000" dirty="0" err="1">
                <a:solidFill>
                  <a:srgbClr val="00B050"/>
                </a:solidFill>
              </a:rPr>
              <a:t>số</a:t>
            </a:r>
            <a:r>
              <a:rPr lang="en-US" sz="30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5744" y="2881893"/>
            <a:ext cx="114805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3333FF"/>
                </a:solidFill>
              </a:rPr>
              <a:t>4. </a:t>
            </a:r>
            <a:r>
              <a:rPr lang="en-US" sz="3000" dirty="0" err="1">
                <a:solidFill>
                  <a:srgbClr val="3333FF"/>
                </a:solidFill>
              </a:rPr>
              <a:t>Thì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ra</a:t>
            </a:r>
            <a:r>
              <a:rPr lang="en-US" sz="3000" dirty="0">
                <a:solidFill>
                  <a:srgbClr val="3333FF"/>
                </a:solidFill>
              </a:rPr>
              <a:t>, </a:t>
            </a:r>
            <a:r>
              <a:rPr lang="en-US" sz="3000" dirty="0" err="1">
                <a:solidFill>
                  <a:srgbClr val="3333FF"/>
                </a:solidFill>
              </a:rPr>
              <a:t>đó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là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một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cái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máy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tính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biết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làm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bốn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phép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tính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cộng</a:t>
            </a:r>
            <a:r>
              <a:rPr lang="en-US" sz="3000" dirty="0">
                <a:solidFill>
                  <a:srgbClr val="3333FF"/>
                </a:solidFill>
              </a:rPr>
              <a:t>, </a:t>
            </a:r>
            <a:r>
              <a:rPr lang="en-US" sz="3000" dirty="0" err="1">
                <a:solidFill>
                  <a:srgbClr val="3333FF"/>
                </a:solidFill>
              </a:rPr>
              <a:t>trừ</a:t>
            </a:r>
            <a:r>
              <a:rPr lang="en-US" sz="3000" dirty="0">
                <a:solidFill>
                  <a:srgbClr val="3333FF"/>
                </a:solidFill>
              </a:rPr>
              <a:t>, </a:t>
            </a:r>
            <a:r>
              <a:rPr lang="en-US" sz="3000" dirty="0" err="1">
                <a:solidFill>
                  <a:srgbClr val="3333FF"/>
                </a:solidFill>
              </a:rPr>
              <a:t>nhân</a:t>
            </a:r>
            <a:r>
              <a:rPr lang="en-US" sz="3000" dirty="0">
                <a:solidFill>
                  <a:srgbClr val="3333FF"/>
                </a:solidFill>
              </a:rPr>
              <a:t>, chia </a:t>
            </a:r>
            <a:r>
              <a:rPr lang="en-US" sz="3000" dirty="0" err="1">
                <a:solidFill>
                  <a:srgbClr val="3333FF"/>
                </a:solidFill>
              </a:rPr>
              <a:t>mà</a:t>
            </a:r>
            <a:r>
              <a:rPr lang="en-US" sz="3000" dirty="0">
                <a:solidFill>
                  <a:srgbClr val="3333FF"/>
                </a:solidFill>
              </a:rPr>
              <a:t> Pa-</a:t>
            </a:r>
            <a:r>
              <a:rPr lang="en-US" sz="3000" dirty="0" err="1">
                <a:solidFill>
                  <a:srgbClr val="3333FF"/>
                </a:solidFill>
              </a:rPr>
              <a:t>xcan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đã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đặt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hết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tình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cảm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và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trí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tuệ</a:t>
            </a:r>
            <a:r>
              <a:rPr lang="en-US" sz="3000" dirty="0">
                <a:solidFill>
                  <a:srgbClr val="3333FF"/>
                </a:solidFill>
              </a:rPr>
              <a:t> của </a:t>
            </a:r>
            <a:r>
              <a:rPr lang="en-US" sz="3000" dirty="0" err="1">
                <a:solidFill>
                  <a:srgbClr val="3333FF"/>
                </a:solidFill>
              </a:rPr>
              <a:t>mình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vào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đó</a:t>
            </a:r>
            <a:r>
              <a:rPr lang="en-US" sz="3000" dirty="0">
                <a:solidFill>
                  <a:srgbClr val="3333FF"/>
                </a:solidFill>
              </a:rPr>
              <a:t>. </a:t>
            </a:r>
            <a:r>
              <a:rPr lang="en-US" sz="3000" dirty="0" err="1">
                <a:solidFill>
                  <a:srgbClr val="3333FF"/>
                </a:solidFill>
              </a:rPr>
              <a:t>Đó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chính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là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chiếc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máy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tính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đầu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tiên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trên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thế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giới</a:t>
            </a:r>
            <a:r>
              <a:rPr lang="en-US" sz="3000" dirty="0">
                <a:solidFill>
                  <a:srgbClr val="3333FF"/>
                </a:solidFill>
              </a:rPr>
              <a:t>, </a:t>
            </a:r>
            <a:r>
              <a:rPr lang="en-US" sz="3000" dirty="0" err="1">
                <a:solidFill>
                  <a:srgbClr val="3333FF"/>
                </a:solidFill>
              </a:rPr>
              <a:t>tổ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tiên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xa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xôi</a:t>
            </a:r>
            <a:r>
              <a:rPr lang="en-US" sz="3000" dirty="0">
                <a:solidFill>
                  <a:srgbClr val="3333FF"/>
                </a:solidFill>
              </a:rPr>
              <a:t> của </a:t>
            </a:r>
            <a:r>
              <a:rPr lang="en-US" sz="3000" dirty="0" err="1">
                <a:solidFill>
                  <a:srgbClr val="3333FF"/>
                </a:solidFill>
              </a:rPr>
              <a:t>những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chiếc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máy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tính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điện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tử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hiện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đại</a:t>
            </a:r>
            <a:r>
              <a:rPr lang="en-US" sz="3000" dirty="0">
                <a:solidFill>
                  <a:srgbClr val="3333FF"/>
                </a:solidFill>
              </a:rPr>
              <a:t> </a:t>
            </a:r>
            <a:r>
              <a:rPr lang="en-US" sz="3000" dirty="0" err="1">
                <a:solidFill>
                  <a:srgbClr val="3333FF"/>
                </a:solidFill>
              </a:rPr>
              <a:t>ngày</a:t>
            </a:r>
            <a:r>
              <a:rPr lang="en-US" sz="3000" dirty="0">
                <a:solidFill>
                  <a:srgbClr val="3333FF"/>
                </a:solidFill>
              </a:rPr>
              <a:t> nay.</a:t>
            </a:r>
          </a:p>
          <a:p>
            <a:pPr algn="r"/>
            <a:r>
              <a:rPr lang="en-US" sz="3000" i="1" dirty="0">
                <a:solidFill>
                  <a:schemeClr val="tx2">
                    <a:lumMod val="50000"/>
                  </a:schemeClr>
                </a:solidFill>
              </a:rPr>
              <a:t>Theo</a:t>
            </a:r>
            <a:r>
              <a:rPr lang="en-US" sz="3000" dirty="0">
                <a:solidFill>
                  <a:schemeClr val="tx2">
                    <a:lumMod val="50000"/>
                  </a:schemeClr>
                </a:solidFill>
              </a:rPr>
              <a:t> Lê </a:t>
            </a:r>
            <a:r>
              <a:rPr lang="en-US" sz="3000" dirty="0" err="1">
                <a:solidFill>
                  <a:schemeClr val="tx2">
                    <a:lumMod val="50000"/>
                  </a:schemeClr>
                </a:solidFill>
              </a:rPr>
              <a:t>Nguyên</a:t>
            </a:r>
            <a:r>
              <a:rPr lang="en-US" sz="3000" dirty="0">
                <a:solidFill>
                  <a:schemeClr val="tx2">
                    <a:lumMod val="50000"/>
                  </a:schemeClr>
                </a:solidFill>
              </a:rPr>
              <a:t> Long, </a:t>
            </a:r>
            <a:r>
              <a:rPr lang="en-US" sz="3000" dirty="0" err="1">
                <a:solidFill>
                  <a:schemeClr val="tx2">
                    <a:lumMod val="50000"/>
                  </a:schemeClr>
                </a:solidFill>
              </a:rPr>
              <a:t>Phạm</a:t>
            </a:r>
            <a:r>
              <a:rPr lang="en-US" sz="3000" dirty="0">
                <a:solidFill>
                  <a:schemeClr val="tx2">
                    <a:lumMod val="50000"/>
                  </a:schemeClr>
                </a:solidFill>
              </a:rPr>
              <a:t> Ngọc </a:t>
            </a:r>
            <a:r>
              <a:rPr lang="en-US" sz="3000" dirty="0" err="1">
                <a:solidFill>
                  <a:schemeClr val="tx2">
                    <a:lumMod val="50000"/>
                  </a:schemeClr>
                </a:solidFill>
              </a:rPr>
              <a:t>Toàn</a:t>
            </a:r>
            <a:endParaRPr lang="en-US" sz="3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3202461" y="641520"/>
            <a:ext cx="59393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Lắng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nghe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kể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chuyện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3021760" y="1795751"/>
            <a:ext cx="593936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(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Lần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2)</a:t>
            </a:r>
            <a:endParaRPr lang="en-US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6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EF1E69-6601-2B02-5257-1427DC8A43ED}"/>
              </a:ext>
            </a:extLst>
          </p:cNvPr>
          <p:cNvSpPr txBox="1"/>
          <p:nvPr/>
        </p:nvSpPr>
        <p:spPr>
          <a:xfrm>
            <a:off x="4038337" y="482186"/>
            <a:ext cx="8722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UTM Edwardian" panose="02040603050506020204" pitchFamily="18" charset="0"/>
              </a:rPr>
              <a:t>Thứ</a:t>
            </a:r>
            <a:r>
              <a:rPr lang="en-US" sz="4800" b="1" dirty="0"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latin typeface="UTM Edwardian" panose="02040603050506020204" pitchFamily="18" charset="0"/>
              </a:rPr>
              <a:t>ngày</a:t>
            </a:r>
            <a:r>
              <a:rPr lang="en-US" sz="4800" b="1" dirty="0"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latin typeface="UTM Edwardian" panose="02040603050506020204" pitchFamily="18" charset="0"/>
              </a:rPr>
              <a:t>tháng</a:t>
            </a:r>
            <a:r>
              <a:rPr lang="en-US" sz="4800" b="1" dirty="0"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latin typeface="UTM Edwardian" panose="02040603050506020204" pitchFamily="18" charset="0"/>
              </a:rPr>
              <a:t>năm</a:t>
            </a:r>
            <a:r>
              <a:rPr lang="en-US" sz="4800" b="1" dirty="0"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58F71E-B642-26B8-73F0-46A8471BB3C6}"/>
              </a:ext>
            </a:extLst>
          </p:cNvPr>
          <p:cNvSpPr txBox="1"/>
          <p:nvPr/>
        </p:nvSpPr>
        <p:spPr>
          <a:xfrm>
            <a:off x="3471688" y="1406246"/>
            <a:ext cx="9158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</a:rPr>
              <a:t>TIẾNG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</a:rPr>
              <a:t>VIỆT</a:t>
            </a:r>
            <a:endParaRPr lang="en-US" sz="48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8F71E-B642-26B8-73F0-46A8471BB3C6}"/>
              </a:ext>
            </a:extLst>
          </p:cNvPr>
          <p:cNvSpPr txBox="1"/>
          <p:nvPr/>
        </p:nvSpPr>
        <p:spPr>
          <a:xfrm>
            <a:off x="3602418" y="2699018"/>
            <a:ext cx="9158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err="1">
                <a:ln w="127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Tuần</a:t>
            </a:r>
            <a:r>
              <a:rPr lang="en-US" sz="4800" i="1" dirty="0">
                <a:ln w="127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17 – </a:t>
            </a:r>
            <a:r>
              <a:rPr lang="en-US" sz="4800" i="1" dirty="0" err="1">
                <a:ln w="127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Bài</a:t>
            </a:r>
            <a:r>
              <a:rPr lang="en-US" sz="4800" i="1" dirty="0">
                <a:ln w="127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CC27F1-CB41-C0FA-79FF-50A6FEA747C3}"/>
              </a:ext>
            </a:extLst>
          </p:cNvPr>
          <p:cNvGrpSpPr/>
          <p:nvPr/>
        </p:nvGrpSpPr>
        <p:grpSpPr>
          <a:xfrm>
            <a:off x="3056681" y="3361579"/>
            <a:ext cx="9988759" cy="2824787"/>
            <a:chOff x="2742572" y="2667116"/>
            <a:chExt cx="6918253" cy="408723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D1B873-F040-A745-EDFC-C175F496F059}"/>
                </a:ext>
              </a:extLst>
            </p:cNvPr>
            <p:cNvSpPr txBox="1"/>
            <p:nvPr/>
          </p:nvSpPr>
          <p:spPr>
            <a:xfrm>
              <a:off x="3046786" y="2667116"/>
              <a:ext cx="6309827" cy="405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Nghe</a:t>
              </a:r>
              <a:r>
                <a:rPr lang="en-US" sz="88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– </a:t>
              </a:r>
              <a:r>
                <a:rPr lang="en-US" sz="88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Kể</a:t>
              </a:r>
              <a:endParaRPr lang="en-US" sz="88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  <a:p>
              <a:pPr algn="ctr"/>
              <a:r>
                <a:rPr lang="en-US" sz="8800" b="1" i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Món</a:t>
              </a:r>
              <a:r>
                <a:rPr lang="en-US" sz="8800" b="1" i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8800" b="1" i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quà</a:t>
              </a:r>
              <a:r>
                <a:rPr lang="en-US" sz="8800" b="1" i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8800" b="1" i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tặng</a:t>
              </a:r>
              <a:r>
                <a:rPr lang="en-US" sz="8800" b="1" i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cha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9460F8-EA8D-4E8B-7739-6C380EA8610C}"/>
                </a:ext>
              </a:extLst>
            </p:cNvPr>
            <p:cNvSpPr txBox="1"/>
            <p:nvPr/>
          </p:nvSpPr>
          <p:spPr>
            <a:xfrm>
              <a:off x="2742572" y="2701870"/>
              <a:ext cx="6918253" cy="405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Nghe</a:t>
              </a:r>
              <a:r>
                <a:rPr lang="en-US" sz="8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– </a:t>
              </a:r>
              <a:r>
                <a:rPr lang="en-US" sz="8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Kể</a:t>
              </a:r>
              <a:endPara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  <a:p>
              <a:pPr algn="ctr"/>
              <a:r>
                <a:rPr lang="en-US" sz="8800" b="1" i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Món</a:t>
              </a:r>
              <a:r>
                <a:rPr lang="en-US" sz="8800" b="1" i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8800" b="1" i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quà</a:t>
              </a:r>
              <a:r>
                <a:rPr lang="en-US" sz="8800" b="1" i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8800" b="1" i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tặng</a:t>
              </a:r>
              <a:r>
                <a:rPr lang="en-US" sz="8800" b="1" i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8800" b="1" i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cha</a:t>
              </a:r>
            </a:p>
          </p:txBody>
        </p:sp>
      </p:grpSp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675024" y="5436068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5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429" y="1007111"/>
            <a:ext cx="65123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CC6600"/>
                </a:solidFill>
              </a:rPr>
              <a:t>1. </a:t>
            </a:r>
            <a:r>
              <a:rPr lang="en-US" sz="3200" dirty="0" err="1">
                <a:solidFill>
                  <a:srgbClr val="CC6600"/>
                </a:solidFill>
              </a:rPr>
              <a:t>Một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hôm</a:t>
            </a:r>
            <a:r>
              <a:rPr lang="en-US" sz="3200" dirty="0">
                <a:solidFill>
                  <a:srgbClr val="CC6600"/>
                </a:solidFill>
              </a:rPr>
              <a:t>, </a:t>
            </a:r>
            <a:r>
              <a:rPr lang="en-US" sz="3200" dirty="0" err="1">
                <a:solidFill>
                  <a:srgbClr val="CC6600"/>
                </a:solidFill>
              </a:rPr>
              <a:t>đêm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đã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rất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khuya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nhưng</a:t>
            </a:r>
            <a:r>
              <a:rPr lang="en-US" sz="3200" dirty="0">
                <a:solidFill>
                  <a:srgbClr val="CC6600"/>
                </a:solidFill>
              </a:rPr>
              <a:t> Pa-</a:t>
            </a:r>
            <a:r>
              <a:rPr lang="en-US" sz="3200" dirty="0" err="1">
                <a:solidFill>
                  <a:srgbClr val="CC6600"/>
                </a:solidFill>
              </a:rPr>
              <a:t>xcan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thấy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bố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vẫn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miệt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mài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cậm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cụi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trước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bàn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làm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việc</a:t>
            </a:r>
            <a:r>
              <a:rPr lang="en-US" sz="3200" dirty="0">
                <a:solidFill>
                  <a:srgbClr val="CC6600"/>
                </a:solidFill>
              </a:rPr>
              <a:t>. </a:t>
            </a:r>
            <a:r>
              <a:rPr lang="en-US" sz="3200" dirty="0" err="1">
                <a:solidFill>
                  <a:srgbClr val="CC6600"/>
                </a:solidFill>
              </a:rPr>
              <a:t>Anh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rót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rén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lại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gần</a:t>
            </a:r>
            <a:r>
              <a:rPr lang="en-US" sz="3200" dirty="0">
                <a:solidFill>
                  <a:srgbClr val="CC6600"/>
                </a:solidFill>
              </a:rPr>
              <a:t>, </a:t>
            </a:r>
            <a:r>
              <a:rPr lang="en-US" sz="3200" dirty="0" err="1">
                <a:solidFill>
                  <a:srgbClr val="CC6600"/>
                </a:solidFill>
              </a:rPr>
              <a:t>bố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anh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vẫn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không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hề</a:t>
            </a:r>
            <a:r>
              <a:rPr lang="en-US" sz="3200" dirty="0">
                <a:solidFill>
                  <a:srgbClr val="CC6600"/>
                </a:solidFill>
              </a:rPr>
              <a:t> hay </a:t>
            </a:r>
            <a:r>
              <a:rPr lang="en-US" sz="3200" dirty="0" err="1">
                <a:solidFill>
                  <a:srgbClr val="CC6600"/>
                </a:solidFill>
              </a:rPr>
              <a:t>biết</a:t>
            </a:r>
            <a:r>
              <a:rPr lang="en-US" sz="3200" dirty="0">
                <a:solidFill>
                  <a:srgbClr val="CC6600"/>
                </a:solidFill>
              </a:rPr>
              <a:t>. </a:t>
            </a:r>
            <a:r>
              <a:rPr lang="en-US" sz="3200" dirty="0" err="1">
                <a:solidFill>
                  <a:srgbClr val="CC6600"/>
                </a:solidFill>
              </a:rPr>
              <a:t>Ông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đang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mải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mê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với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những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dãy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số</a:t>
            </a:r>
            <a:r>
              <a:rPr lang="en-US" sz="3200" dirty="0">
                <a:solidFill>
                  <a:srgbClr val="CC6600"/>
                </a:solidFill>
              </a:rPr>
              <a:t> chi </a:t>
            </a:r>
            <a:r>
              <a:rPr lang="en-US" sz="3200" dirty="0" err="1">
                <a:solidFill>
                  <a:srgbClr val="CC6600"/>
                </a:solidFill>
              </a:rPr>
              <a:t>chít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và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dài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dằng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dặc</a:t>
            </a:r>
            <a:r>
              <a:rPr lang="en-US" sz="3200" dirty="0">
                <a:solidFill>
                  <a:srgbClr val="CC6600"/>
                </a:solidFill>
              </a:rPr>
              <a:t> – </a:t>
            </a:r>
            <a:r>
              <a:rPr lang="en-US" sz="3200" dirty="0" err="1">
                <a:solidFill>
                  <a:srgbClr val="CC6600"/>
                </a:solidFill>
              </a:rPr>
              <a:t>ông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phải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kiểm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tra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sổ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sách</a:t>
            </a:r>
            <a:r>
              <a:rPr lang="en-US" sz="3200" dirty="0">
                <a:solidFill>
                  <a:srgbClr val="CC6600"/>
                </a:solidFill>
              </a:rPr>
              <a:t> của </a:t>
            </a:r>
            <a:r>
              <a:rPr lang="en-US" sz="3200" dirty="0" err="1">
                <a:solidFill>
                  <a:srgbClr val="CC6600"/>
                </a:solidFill>
              </a:rPr>
              <a:t>Sở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Tài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chính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mà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ông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mới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được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bổ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nhiệm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phụ</a:t>
            </a:r>
            <a:r>
              <a:rPr lang="en-US" sz="3200" dirty="0">
                <a:solidFill>
                  <a:srgbClr val="CC6600"/>
                </a:solidFill>
              </a:rPr>
              <a:t> </a:t>
            </a:r>
            <a:r>
              <a:rPr lang="en-US" sz="3200" dirty="0" err="1">
                <a:solidFill>
                  <a:srgbClr val="CC6600"/>
                </a:solidFill>
              </a:rPr>
              <a:t>trách</a:t>
            </a:r>
            <a:r>
              <a:rPr lang="en-US" sz="3200" dirty="0">
                <a:solidFill>
                  <a:srgbClr val="CC6600"/>
                </a:solidFill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34344" r="50000" b="50351"/>
          <a:stretch/>
        </p:blipFill>
        <p:spPr>
          <a:xfrm>
            <a:off x="6947865" y="1117143"/>
            <a:ext cx="4881021" cy="4658217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6722323" y="1007111"/>
            <a:ext cx="753950" cy="72553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50143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3695" y="974806"/>
            <a:ext cx="66783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</a:rPr>
              <a:t>2. </a:t>
            </a:r>
            <a:r>
              <a:rPr lang="en-US" sz="3200" dirty="0" err="1">
                <a:solidFill>
                  <a:srgbClr val="002060"/>
                </a:solidFill>
              </a:rPr>
              <a:t>Ngày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ngày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bố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cứ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phải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ngồi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việc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với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dãy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cộng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nhân</a:t>
            </a:r>
            <a:r>
              <a:rPr lang="en-US" sz="3200" dirty="0">
                <a:solidFill>
                  <a:srgbClr val="002060"/>
                </a:solidFill>
              </a:rPr>
              <a:t> chia </a:t>
            </a:r>
            <a:r>
              <a:rPr lang="en-US" sz="3200" dirty="0" err="1">
                <a:solidFill>
                  <a:srgbClr val="002060"/>
                </a:solidFill>
              </a:rPr>
              <a:t>với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ngàn</a:t>
            </a:r>
            <a:r>
              <a:rPr lang="en-US" sz="3200" dirty="0">
                <a:solidFill>
                  <a:srgbClr val="002060"/>
                </a:solidFill>
              </a:rPr>
              <a:t> con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r>
              <a:rPr lang="en-US" sz="3200" dirty="0">
                <a:solidFill>
                  <a:srgbClr val="002060"/>
                </a:solidFill>
              </a:rPr>
              <a:t> - Pa-</a:t>
            </a:r>
            <a:r>
              <a:rPr lang="en-US" sz="3200" dirty="0" err="1">
                <a:solidFill>
                  <a:srgbClr val="002060"/>
                </a:solidFill>
              </a:rPr>
              <a:t>xcan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nghĩ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thầm</a:t>
            </a:r>
            <a:r>
              <a:rPr lang="en-US" sz="3200" dirty="0">
                <a:solidFill>
                  <a:srgbClr val="002060"/>
                </a:solidFill>
              </a:rPr>
              <a:t> -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việc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nhức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kinh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khủng</a:t>
            </a:r>
            <a:r>
              <a:rPr lang="en-US" sz="3200" dirty="0">
                <a:solidFill>
                  <a:srgbClr val="002060"/>
                </a:solidFill>
              </a:rPr>
              <a:t>! </a:t>
            </a:r>
            <a:r>
              <a:rPr lang="en-US" sz="3200" dirty="0" err="1">
                <a:solidFill>
                  <a:srgbClr val="002060"/>
                </a:solidFill>
              </a:rPr>
              <a:t>Nhưng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bố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làm</a:t>
            </a:r>
            <a:r>
              <a:rPr lang="en-US" sz="3200" dirty="0">
                <a:solidFill>
                  <a:srgbClr val="002060"/>
                </a:solidFill>
              </a:rPr>
              <a:t>…</a:t>
            </a:r>
            <a:r>
              <a:rPr lang="en-US" sz="3200" dirty="0" err="1">
                <a:solidFill>
                  <a:srgbClr val="002060"/>
                </a:solidFill>
              </a:rPr>
              <a:t>Bỗng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 Pa-</a:t>
            </a:r>
            <a:r>
              <a:rPr lang="en-US" sz="3200" dirty="0" err="1">
                <a:solidFill>
                  <a:srgbClr val="002060"/>
                </a:solidFill>
              </a:rPr>
              <a:t>xcan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lóe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lên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Anh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lặng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lẽ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trở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về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phòng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mình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Rồi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anh</a:t>
            </a:r>
            <a:r>
              <a:rPr lang="en-US" sz="3200" dirty="0">
                <a:solidFill>
                  <a:srgbClr val="002060"/>
                </a:solidFill>
              </a:rPr>
              <a:t> say </a:t>
            </a:r>
            <a:r>
              <a:rPr lang="en-US" sz="3200" dirty="0" err="1">
                <a:solidFill>
                  <a:srgbClr val="002060"/>
                </a:solidFill>
              </a:rPr>
              <a:t>mê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miệt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mài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vẽ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đồ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gì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trên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giấy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7" t="35556" r="7012" b="50014"/>
          <a:stretch/>
        </p:blipFill>
        <p:spPr>
          <a:xfrm>
            <a:off x="7249537" y="1190398"/>
            <a:ext cx="4872220" cy="4567418"/>
          </a:xfrm>
          <a:prstGeom prst="rect">
            <a:avLst/>
          </a:prstGeom>
        </p:spPr>
      </p:pic>
      <p:sp>
        <p:nvSpPr>
          <p:cNvPr id="18" name="Flowchart: Connector 17"/>
          <p:cNvSpPr/>
          <p:nvPr/>
        </p:nvSpPr>
        <p:spPr>
          <a:xfrm>
            <a:off x="7197423" y="1068478"/>
            <a:ext cx="956679" cy="82019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4314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070" y="1753962"/>
            <a:ext cx="6885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B050"/>
                </a:solidFill>
              </a:rPr>
              <a:t>3. </a:t>
            </a:r>
            <a:r>
              <a:rPr lang="en-US" sz="3200" dirty="0" err="1">
                <a:solidFill>
                  <a:srgbClr val="00B050"/>
                </a:solidFill>
              </a:rPr>
              <a:t>Mươi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hôm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sau</a:t>
            </a:r>
            <a:r>
              <a:rPr lang="en-US" sz="3200" dirty="0">
                <a:solidFill>
                  <a:srgbClr val="00B050"/>
                </a:solidFill>
              </a:rPr>
              <a:t>, </a:t>
            </a:r>
            <a:r>
              <a:rPr lang="en-US" sz="3200" dirty="0" err="1">
                <a:solidFill>
                  <a:srgbClr val="00B050"/>
                </a:solidFill>
              </a:rPr>
              <a:t>bố</a:t>
            </a:r>
            <a:r>
              <a:rPr lang="en-US" sz="3200" dirty="0">
                <a:solidFill>
                  <a:srgbClr val="00B050"/>
                </a:solidFill>
              </a:rPr>
              <a:t> Pa-</a:t>
            </a:r>
            <a:r>
              <a:rPr lang="en-US" sz="3200" dirty="0" err="1">
                <a:solidFill>
                  <a:srgbClr val="00B050"/>
                </a:solidFill>
              </a:rPr>
              <a:t>xcan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rất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ngạc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nhiên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thấy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trai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ôm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một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vật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gì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là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lạ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đặt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trên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bàn</a:t>
            </a:r>
            <a:r>
              <a:rPr lang="en-US" sz="3200" dirty="0">
                <a:solidFill>
                  <a:srgbClr val="00B050"/>
                </a:solidFill>
              </a:rPr>
              <a:t>. Pa-</a:t>
            </a:r>
            <a:r>
              <a:rPr lang="en-US" sz="3200" dirty="0" err="1">
                <a:solidFill>
                  <a:srgbClr val="00B050"/>
                </a:solidFill>
              </a:rPr>
              <a:t>xcan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thưa</a:t>
            </a:r>
            <a:r>
              <a:rPr lang="en-US" sz="3200" dirty="0">
                <a:solidFill>
                  <a:srgbClr val="00B050"/>
                </a:solidFill>
              </a:rPr>
              <a:t>:</a:t>
            </a:r>
          </a:p>
          <a:p>
            <a:pPr algn="just"/>
            <a:r>
              <a:rPr lang="en-US" sz="3200" dirty="0">
                <a:solidFill>
                  <a:srgbClr val="00B050"/>
                </a:solidFill>
              </a:rPr>
              <a:t>    - Con hi </a:t>
            </a:r>
            <a:r>
              <a:rPr lang="en-US" sz="3200" dirty="0" err="1">
                <a:solidFill>
                  <a:srgbClr val="00B050"/>
                </a:solidFill>
              </a:rPr>
              <a:t>vọng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món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quà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nhỏ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này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thể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làm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bố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bớt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nhức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đầu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vì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số</a:t>
            </a:r>
            <a:r>
              <a:rPr lang="en-US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56868" r="49303" b="29402"/>
          <a:stretch/>
        </p:blipFill>
        <p:spPr>
          <a:xfrm>
            <a:off x="7249537" y="1133847"/>
            <a:ext cx="4784658" cy="4391381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7214604" y="945631"/>
            <a:ext cx="881595" cy="84928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218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566" y="1470610"/>
            <a:ext cx="70193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3333FF"/>
                </a:solidFill>
              </a:rPr>
              <a:t>4. </a:t>
            </a:r>
            <a:r>
              <a:rPr lang="en-US" sz="3200" dirty="0" err="1">
                <a:solidFill>
                  <a:srgbClr val="3333FF"/>
                </a:solidFill>
              </a:rPr>
              <a:t>Thì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ra</a:t>
            </a:r>
            <a:r>
              <a:rPr lang="en-US" sz="3200" dirty="0">
                <a:solidFill>
                  <a:srgbClr val="3333FF"/>
                </a:solidFill>
              </a:rPr>
              <a:t>, </a:t>
            </a:r>
            <a:r>
              <a:rPr lang="en-US" sz="3200" dirty="0" err="1">
                <a:solidFill>
                  <a:srgbClr val="3333FF"/>
                </a:solidFill>
              </a:rPr>
              <a:t>đó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là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một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cái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máy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tính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biết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làm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bốn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phép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tính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cộng</a:t>
            </a:r>
            <a:r>
              <a:rPr lang="en-US" sz="3200" dirty="0">
                <a:solidFill>
                  <a:srgbClr val="3333FF"/>
                </a:solidFill>
              </a:rPr>
              <a:t>, </a:t>
            </a:r>
            <a:r>
              <a:rPr lang="en-US" sz="3200" dirty="0" err="1">
                <a:solidFill>
                  <a:srgbClr val="3333FF"/>
                </a:solidFill>
              </a:rPr>
              <a:t>trừ</a:t>
            </a:r>
            <a:r>
              <a:rPr lang="en-US" sz="3200" dirty="0">
                <a:solidFill>
                  <a:srgbClr val="3333FF"/>
                </a:solidFill>
              </a:rPr>
              <a:t>, </a:t>
            </a:r>
            <a:r>
              <a:rPr lang="en-US" sz="3200" dirty="0" err="1">
                <a:solidFill>
                  <a:srgbClr val="3333FF"/>
                </a:solidFill>
              </a:rPr>
              <a:t>nhân</a:t>
            </a:r>
            <a:r>
              <a:rPr lang="en-US" sz="3200" dirty="0">
                <a:solidFill>
                  <a:srgbClr val="3333FF"/>
                </a:solidFill>
              </a:rPr>
              <a:t>, chia </a:t>
            </a:r>
            <a:r>
              <a:rPr lang="en-US" sz="3200" dirty="0" err="1">
                <a:solidFill>
                  <a:srgbClr val="3333FF"/>
                </a:solidFill>
              </a:rPr>
              <a:t>mà</a:t>
            </a:r>
            <a:r>
              <a:rPr lang="en-US" sz="3200" dirty="0">
                <a:solidFill>
                  <a:srgbClr val="3333FF"/>
                </a:solidFill>
              </a:rPr>
              <a:t> Pa-</a:t>
            </a:r>
            <a:r>
              <a:rPr lang="en-US" sz="3200" dirty="0" err="1">
                <a:solidFill>
                  <a:srgbClr val="3333FF"/>
                </a:solidFill>
              </a:rPr>
              <a:t>xcan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đã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đặt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hết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tình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cảm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và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trí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tuệ</a:t>
            </a:r>
            <a:r>
              <a:rPr lang="en-US" sz="3200" dirty="0">
                <a:solidFill>
                  <a:srgbClr val="3333FF"/>
                </a:solidFill>
              </a:rPr>
              <a:t> của </a:t>
            </a:r>
            <a:r>
              <a:rPr lang="en-US" sz="3200" dirty="0" err="1">
                <a:solidFill>
                  <a:srgbClr val="3333FF"/>
                </a:solidFill>
              </a:rPr>
              <a:t>mình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vào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đó</a:t>
            </a:r>
            <a:r>
              <a:rPr lang="en-US" sz="3200" dirty="0">
                <a:solidFill>
                  <a:srgbClr val="3333FF"/>
                </a:solidFill>
              </a:rPr>
              <a:t>. </a:t>
            </a:r>
            <a:r>
              <a:rPr lang="en-US" sz="3200" dirty="0" err="1">
                <a:solidFill>
                  <a:srgbClr val="3333FF"/>
                </a:solidFill>
              </a:rPr>
              <a:t>Đó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chính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là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chiếc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máy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tính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đầu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tiên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trên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thế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giới</a:t>
            </a:r>
            <a:r>
              <a:rPr lang="en-US" sz="3200" dirty="0">
                <a:solidFill>
                  <a:srgbClr val="3333FF"/>
                </a:solidFill>
              </a:rPr>
              <a:t>, </a:t>
            </a:r>
            <a:r>
              <a:rPr lang="en-US" sz="3200" dirty="0" err="1">
                <a:solidFill>
                  <a:srgbClr val="3333FF"/>
                </a:solidFill>
              </a:rPr>
              <a:t>tổ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tiên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xa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xôi</a:t>
            </a:r>
            <a:r>
              <a:rPr lang="en-US" sz="3200" dirty="0">
                <a:solidFill>
                  <a:srgbClr val="3333FF"/>
                </a:solidFill>
              </a:rPr>
              <a:t> của </a:t>
            </a:r>
            <a:r>
              <a:rPr lang="en-US" sz="3200" dirty="0" err="1">
                <a:solidFill>
                  <a:srgbClr val="3333FF"/>
                </a:solidFill>
              </a:rPr>
              <a:t>những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chiếc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máy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tính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điện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tử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hiện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đại</a:t>
            </a:r>
            <a:r>
              <a:rPr lang="en-US" sz="3200" dirty="0">
                <a:solidFill>
                  <a:srgbClr val="3333FF"/>
                </a:solidFill>
              </a:rPr>
              <a:t> </a:t>
            </a:r>
            <a:r>
              <a:rPr lang="en-US" sz="3200" dirty="0" err="1">
                <a:solidFill>
                  <a:srgbClr val="3333FF"/>
                </a:solidFill>
              </a:rPr>
              <a:t>ngày</a:t>
            </a:r>
            <a:r>
              <a:rPr lang="en-US" sz="3200" dirty="0">
                <a:solidFill>
                  <a:srgbClr val="3333FF"/>
                </a:solidFill>
              </a:rPr>
              <a:t> nay.	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0" t="56108" r="11269" b="29375"/>
          <a:stretch/>
        </p:blipFill>
        <p:spPr>
          <a:xfrm>
            <a:off x="7405682" y="1246866"/>
            <a:ext cx="4636737" cy="4388824"/>
          </a:xfrm>
          <a:prstGeom prst="rect">
            <a:avLst/>
          </a:prstGeom>
        </p:spPr>
      </p:pic>
      <p:sp>
        <p:nvSpPr>
          <p:cNvPr id="17" name="Flowchart: Connector 16"/>
          <p:cNvSpPr/>
          <p:nvPr/>
        </p:nvSpPr>
        <p:spPr>
          <a:xfrm>
            <a:off x="7357176" y="1068477"/>
            <a:ext cx="850481" cy="83686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5960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3852" y="199291"/>
            <a:ext cx="78798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lang="en-US" sz="80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từng</a:t>
            </a:r>
            <a:r>
              <a:rPr lang="en-US" sz="80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đoạn</a:t>
            </a:r>
            <a:r>
              <a:rPr lang="en-US" sz="80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algn="ctr"/>
            <a:r>
              <a:rPr lang="en-US" sz="8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lang="en-US" sz="80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lang="en-US" sz="8000" dirty="0">
              <a:ln>
                <a:solidFill>
                  <a:srgbClr val="FFFF99"/>
                </a:solidFill>
              </a:ln>
              <a:solidFill>
                <a:schemeClr val="bg1"/>
              </a:solidFill>
              <a:effectLst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49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34344" r="50000" b="50351"/>
          <a:stretch/>
        </p:blipFill>
        <p:spPr>
          <a:xfrm>
            <a:off x="459456" y="1178510"/>
            <a:ext cx="4131206" cy="3942629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233913" y="1068478"/>
            <a:ext cx="753950" cy="72553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0134" y="5224249"/>
            <a:ext cx="3104308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Đã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hơn</a:t>
            </a:r>
            <a:r>
              <a:rPr lang="en-US" sz="2800" dirty="0">
                <a:solidFill>
                  <a:schemeClr val="tx1"/>
                </a:solidFill>
              </a:rPr>
              <a:t> 12 </a:t>
            </a:r>
            <a:r>
              <a:rPr lang="en-US" sz="2800" dirty="0" err="1">
                <a:solidFill>
                  <a:schemeClr val="tx1"/>
                </a:solidFill>
              </a:rPr>
              <a:t>giờ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đêm</a:t>
            </a:r>
            <a:r>
              <a:rPr lang="en-US" sz="2800" dirty="0">
                <a:solidFill>
                  <a:schemeClr val="tx1"/>
                </a:solidFill>
              </a:rPr>
              <a:t>…..</a:t>
            </a:r>
          </a:p>
        </p:txBody>
      </p:sp>
      <p:sp>
        <p:nvSpPr>
          <p:cNvPr id="15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0107" y="1645901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     </a:t>
            </a:r>
            <a:endParaRPr lang="en-US" sz="4000" dirty="0"/>
          </a:p>
        </p:txBody>
      </p:sp>
      <p:sp>
        <p:nvSpPr>
          <p:cNvPr id="16" name="Rectangle: Rounded Corners 31">
            <a:extLst>
              <a:ext uri="{FF2B5EF4-FFF2-40B4-BE49-F238E27FC236}">
                <a16:creationId xmlns:a16="http://schemas.microsoft.com/office/drawing/2014/main" id="{94DDCF15-3B76-7428-1ABD-6E0BBD5A4652}"/>
              </a:ext>
            </a:extLst>
          </p:cNvPr>
          <p:cNvSpPr/>
          <p:nvPr/>
        </p:nvSpPr>
        <p:spPr>
          <a:xfrm>
            <a:off x="6616028" y="1102971"/>
            <a:ext cx="4571999" cy="993935"/>
          </a:xfrm>
          <a:custGeom>
            <a:avLst/>
            <a:gdLst>
              <a:gd name="connsiteX0" fmla="*/ 0 w 4571999"/>
              <a:gd name="connsiteY0" fmla="*/ 242729 h 993935"/>
              <a:gd name="connsiteX1" fmla="*/ 242729 w 4571999"/>
              <a:gd name="connsiteY1" fmla="*/ 0 h 993935"/>
              <a:gd name="connsiteX2" fmla="*/ 4329270 w 4571999"/>
              <a:gd name="connsiteY2" fmla="*/ 0 h 993935"/>
              <a:gd name="connsiteX3" fmla="*/ 4571999 w 4571999"/>
              <a:gd name="connsiteY3" fmla="*/ 242729 h 993935"/>
              <a:gd name="connsiteX4" fmla="*/ 4571999 w 4571999"/>
              <a:gd name="connsiteY4" fmla="*/ 751206 h 993935"/>
              <a:gd name="connsiteX5" fmla="*/ 4329270 w 4571999"/>
              <a:gd name="connsiteY5" fmla="*/ 993935 h 993935"/>
              <a:gd name="connsiteX6" fmla="*/ 242729 w 4571999"/>
              <a:gd name="connsiteY6" fmla="*/ 993935 h 993935"/>
              <a:gd name="connsiteX7" fmla="*/ 0 w 4571999"/>
              <a:gd name="connsiteY7" fmla="*/ 751206 h 993935"/>
              <a:gd name="connsiteX8" fmla="*/ 0 w 4571999"/>
              <a:gd name="connsiteY8" fmla="*/ 242729 h 99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1999" h="993935" fill="none" extrusionOk="0">
                <a:moveTo>
                  <a:pt x="0" y="242729"/>
                </a:moveTo>
                <a:cubicBezTo>
                  <a:pt x="-4942" y="125992"/>
                  <a:pt x="87094" y="-14502"/>
                  <a:pt x="242729" y="0"/>
                </a:cubicBezTo>
                <a:cubicBezTo>
                  <a:pt x="1621288" y="-35273"/>
                  <a:pt x="2310757" y="-144294"/>
                  <a:pt x="4329270" y="0"/>
                </a:cubicBezTo>
                <a:cubicBezTo>
                  <a:pt x="4487870" y="7470"/>
                  <a:pt x="4565080" y="102839"/>
                  <a:pt x="4571999" y="242729"/>
                </a:cubicBezTo>
                <a:cubicBezTo>
                  <a:pt x="4575504" y="362539"/>
                  <a:pt x="4576333" y="513378"/>
                  <a:pt x="4571999" y="751206"/>
                </a:cubicBezTo>
                <a:cubicBezTo>
                  <a:pt x="4579325" y="879722"/>
                  <a:pt x="4471833" y="984713"/>
                  <a:pt x="4329270" y="993935"/>
                </a:cubicBezTo>
                <a:cubicBezTo>
                  <a:pt x="3655684" y="1071460"/>
                  <a:pt x="2227700" y="950232"/>
                  <a:pt x="242729" y="993935"/>
                </a:cubicBezTo>
                <a:cubicBezTo>
                  <a:pt x="103448" y="992487"/>
                  <a:pt x="-26026" y="884906"/>
                  <a:pt x="0" y="751206"/>
                </a:cubicBezTo>
                <a:cubicBezTo>
                  <a:pt x="-40918" y="562566"/>
                  <a:pt x="41436" y="415151"/>
                  <a:pt x="0" y="242729"/>
                </a:cubicBezTo>
                <a:close/>
              </a:path>
              <a:path w="4571999" h="993935" stroke="0" extrusionOk="0">
                <a:moveTo>
                  <a:pt x="0" y="242729"/>
                </a:moveTo>
                <a:cubicBezTo>
                  <a:pt x="-2928" y="98555"/>
                  <a:pt x="99952" y="7064"/>
                  <a:pt x="242729" y="0"/>
                </a:cubicBezTo>
                <a:cubicBezTo>
                  <a:pt x="1814869" y="-95379"/>
                  <a:pt x="3194968" y="58096"/>
                  <a:pt x="4329270" y="0"/>
                </a:cubicBezTo>
                <a:cubicBezTo>
                  <a:pt x="4446333" y="-11962"/>
                  <a:pt x="4570427" y="107543"/>
                  <a:pt x="4571999" y="242729"/>
                </a:cubicBezTo>
                <a:cubicBezTo>
                  <a:pt x="4590211" y="386496"/>
                  <a:pt x="4548233" y="693451"/>
                  <a:pt x="4571999" y="751206"/>
                </a:cubicBezTo>
                <a:cubicBezTo>
                  <a:pt x="4576251" y="880208"/>
                  <a:pt x="4444755" y="975436"/>
                  <a:pt x="4329270" y="993935"/>
                </a:cubicBezTo>
                <a:cubicBezTo>
                  <a:pt x="3287780" y="934029"/>
                  <a:pt x="1817018" y="1076449"/>
                  <a:pt x="242729" y="993935"/>
                </a:cubicBezTo>
                <a:cubicBezTo>
                  <a:pt x="91398" y="998206"/>
                  <a:pt x="-17004" y="902520"/>
                  <a:pt x="0" y="751206"/>
                </a:cubicBezTo>
                <a:cubicBezTo>
                  <a:pt x="12420" y="519134"/>
                  <a:pt x="-18214" y="306801"/>
                  <a:pt x="0" y="242729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Gợi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2429" y="2172736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ở </a:t>
            </a:r>
            <a:r>
              <a:rPr lang="en-US" sz="3200" dirty="0" err="1"/>
              <a:t>đâu</a:t>
            </a:r>
            <a:r>
              <a:rPr lang="en-US" sz="3200" dirty="0"/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2429" y="2979215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200" dirty="0" err="1"/>
              <a:t>Đoạn</a:t>
            </a:r>
            <a:r>
              <a:rPr lang="en-US" sz="3200" dirty="0"/>
              <a:t> 1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xảy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4818" y="4636220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200" dirty="0" err="1"/>
              <a:t>Gợi</a:t>
            </a:r>
            <a:r>
              <a:rPr lang="en-US" sz="3200" dirty="0"/>
              <a:t> ý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3890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2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0107" y="1645901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     </a:t>
            </a:r>
            <a:endParaRPr lang="en-US" sz="4000" dirty="0"/>
          </a:p>
        </p:txBody>
      </p:sp>
      <p:sp>
        <p:nvSpPr>
          <p:cNvPr id="16" name="Rectangle: Rounded Corners 31">
            <a:extLst>
              <a:ext uri="{FF2B5EF4-FFF2-40B4-BE49-F238E27FC236}">
                <a16:creationId xmlns:a16="http://schemas.microsoft.com/office/drawing/2014/main" id="{94DDCF15-3B76-7428-1ABD-6E0BBD5A4652}"/>
              </a:ext>
            </a:extLst>
          </p:cNvPr>
          <p:cNvSpPr/>
          <p:nvPr/>
        </p:nvSpPr>
        <p:spPr>
          <a:xfrm>
            <a:off x="6616028" y="1102971"/>
            <a:ext cx="4571999" cy="993935"/>
          </a:xfrm>
          <a:custGeom>
            <a:avLst/>
            <a:gdLst>
              <a:gd name="connsiteX0" fmla="*/ 0 w 4571999"/>
              <a:gd name="connsiteY0" fmla="*/ 242729 h 993935"/>
              <a:gd name="connsiteX1" fmla="*/ 242729 w 4571999"/>
              <a:gd name="connsiteY1" fmla="*/ 0 h 993935"/>
              <a:gd name="connsiteX2" fmla="*/ 4329270 w 4571999"/>
              <a:gd name="connsiteY2" fmla="*/ 0 h 993935"/>
              <a:gd name="connsiteX3" fmla="*/ 4571999 w 4571999"/>
              <a:gd name="connsiteY3" fmla="*/ 242729 h 993935"/>
              <a:gd name="connsiteX4" fmla="*/ 4571999 w 4571999"/>
              <a:gd name="connsiteY4" fmla="*/ 751206 h 993935"/>
              <a:gd name="connsiteX5" fmla="*/ 4329270 w 4571999"/>
              <a:gd name="connsiteY5" fmla="*/ 993935 h 993935"/>
              <a:gd name="connsiteX6" fmla="*/ 242729 w 4571999"/>
              <a:gd name="connsiteY6" fmla="*/ 993935 h 993935"/>
              <a:gd name="connsiteX7" fmla="*/ 0 w 4571999"/>
              <a:gd name="connsiteY7" fmla="*/ 751206 h 993935"/>
              <a:gd name="connsiteX8" fmla="*/ 0 w 4571999"/>
              <a:gd name="connsiteY8" fmla="*/ 242729 h 99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1999" h="993935" fill="none" extrusionOk="0">
                <a:moveTo>
                  <a:pt x="0" y="242729"/>
                </a:moveTo>
                <a:cubicBezTo>
                  <a:pt x="-4942" y="125992"/>
                  <a:pt x="87094" y="-14502"/>
                  <a:pt x="242729" y="0"/>
                </a:cubicBezTo>
                <a:cubicBezTo>
                  <a:pt x="1621288" y="-35273"/>
                  <a:pt x="2310757" y="-144294"/>
                  <a:pt x="4329270" y="0"/>
                </a:cubicBezTo>
                <a:cubicBezTo>
                  <a:pt x="4487870" y="7470"/>
                  <a:pt x="4565080" y="102839"/>
                  <a:pt x="4571999" y="242729"/>
                </a:cubicBezTo>
                <a:cubicBezTo>
                  <a:pt x="4575504" y="362539"/>
                  <a:pt x="4576333" y="513378"/>
                  <a:pt x="4571999" y="751206"/>
                </a:cubicBezTo>
                <a:cubicBezTo>
                  <a:pt x="4579325" y="879722"/>
                  <a:pt x="4471833" y="984713"/>
                  <a:pt x="4329270" y="993935"/>
                </a:cubicBezTo>
                <a:cubicBezTo>
                  <a:pt x="3655684" y="1071460"/>
                  <a:pt x="2227700" y="950232"/>
                  <a:pt x="242729" y="993935"/>
                </a:cubicBezTo>
                <a:cubicBezTo>
                  <a:pt x="103448" y="992487"/>
                  <a:pt x="-26026" y="884906"/>
                  <a:pt x="0" y="751206"/>
                </a:cubicBezTo>
                <a:cubicBezTo>
                  <a:pt x="-40918" y="562566"/>
                  <a:pt x="41436" y="415151"/>
                  <a:pt x="0" y="242729"/>
                </a:cubicBezTo>
                <a:close/>
              </a:path>
              <a:path w="4571999" h="993935" stroke="0" extrusionOk="0">
                <a:moveTo>
                  <a:pt x="0" y="242729"/>
                </a:moveTo>
                <a:cubicBezTo>
                  <a:pt x="-2928" y="98555"/>
                  <a:pt x="99952" y="7064"/>
                  <a:pt x="242729" y="0"/>
                </a:cubicBezTo>
                <a:cubicBezTo>
                  <a:pt x="1814869" y="-95379"/>
                  <a:pt x="3194968" y="58096"/>
                  <a:pt x="4329270" y="0"/>
                </a:cubicBezTo>
                <a:cubicBezTo>
                  <a:pt x="4446333" y="-11962"/>
                  <a:pt x="4570427" y="107543"/>
                  <a:pt x="4571999" y="242729"/>
                </a:cubicBezTo>
                <a:cubicBezTo>
                  <a:pt x="4590211" y="386496"/>
                  <a:pt x="4548233" y="693451"/>
                  <a:pt x="4571999" y="751206"/>
                </a:cubicBezTo>
                <a:cubicBezTo>
                  <a:pt x="4576251" y="880208"/>
                  <a:pt x="4444755" y="975436"/>
                  <a:pt x="4329270" y="993935"/>
                </a:cubicBezTo>
                <a:cubicBezTo>
                  <a:pt x="3287780" y="934029"/>
                  <a:pt x="1817018" y="1076449"/>
                  <a:pt x="242729" y="993935"/>
                </a:cubicBezTo>
                <a:cubicBezTo>
                  <a:pt x="91398" y="998206"/>
                  <a:pt x="-17004" y="902520"/>
                  <a:pt x="0" y="751206"/>
                </a:cubicBezTo>
                <a:cubicBezTo>
                  <a:pt x="12420" y="519134"/>
                  <a:pt x="-18214" y="306801"/>
                  <a:pt x="0" y="242729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Gợi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10384" y="2149895"/>
            <a:ext cx="5811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rời</a:t>
            </a:r>
            <a:r>
              <a:rPr lang="en-US" sz="3600" dirty="0"/>
              <a:t> </a:t>
            </a:r>
            <a:r>
              <a:rPr lang="en-US" sz="3600" dirty="0" err="1"/>
              <a:t>phòng</a:t>
            </a:r>
            <a:r>
              <a:rPr lang="en-US" sz="3600" dirty="0"/>
              <a:t> cha, Pa-</a:t>
            </a:r>
            <a:r>
              <a:rPr lang="en-US" sz="3600" dirty="0" err="1"/>
              <a:t>xcan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 </a:t>
            </a:r>
            <a:r>
              <a:rPr lang="en-US" sz="3600" dirty="0" err="1"/>
              <a:t>Lúc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 </a:t>
            </a:r>
            <a:r>
              <a:rPr lang="en-US" sz="3600" dirty="0" err="1"/>
              <a:t>sáng</a:t>
            </a:r>
            <a:r>
              <a:rPr lang="en-US" sz="3600" dirty="0"/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7" t="35556" r="7012" b="50014"/>
          <a:stretch/>
        </p:blipFill>
        <p:spPr>
          <a:xfrm>
            <a:off x="275544" y="1102971"/>
            <a:ext cx="4872220" cy="4567418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>
            <a:off x="223430" y="981051"/>
            <a:ext cx="956679" cy="82019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52020" y="5550106"/>
            <a:ext cx="2823443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Pa-</a:t>
            </a:r>
            <a:r>
              <a:rPr lang="en-US" sz="2800" dirty="0" err="1">
                <a:solidFill>
                  <a:schemeClr val="tx1"/>
                </a:solidFill>
              </a:rPr>
              <a:t>xcan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miệt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mài</a:t>
            </a:r>
            <a:r>
              <a:rPr lang="en-US" sz="28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51268" y="4077695"/>
            <a:ext cx="5811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600" dirty="0" err="1"/>
              <a:t>Gợi</a:t>
            </a:r>
            <a:r>
              <a:rPr lang="en-US" sz="3600" dirty="0"/>
              <a:t> ý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Pa-</a:t>
            </a:r>
            <a:r>
              <a:rPr lang="en-US" sz="3600" dirty="0" err="1"/>
              <a:t>xcan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240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21" grpId="0" animBg="1"/>
      <p:bldP spid="22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98342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0107" y="1645901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     </a:t>
            </a:r>
            <a:endParaRPr lang="en-US" sz="4000" dirty="0"/>
          </a:p>
        </p:txBody>
      </p:sp>
      <p:sp>
        <p:nvSpPr>
          <p:cNvPr id="16" name="Rectangle: Rounded Corners 31">
            <a:extLst>
              <a:ext uri="{FF2B5EF4-FFF2-40B4-BE49-F238E27FC236}">
                <a16:creationId xmlns:a16="http://schemas.microsoft.com/office/drawing/2014/main" id="{94DDCF15-3B76-7428-1ABD-6E0BBD5A4652}"/>
              </a:ext>
            </a:extLst>
          </p:cNvPr>
          <p:cNvSpPr/>
          <p:nvPr/>
        </p:nvSpPr>
        <p:spPr>
          <a:xfrm>
            <a:off x="6616028" y="1102971"/>
            <a:ext cx="4571999" cy="993935"/>
          </a:xfrm>
          <a:custGeom>
            <a:avLst/>
            <a:gdLst>
              <a:gd name="connsiteX0" fmla="*/ 0 w 4571999"/>
              <a:gd name="connsiteY0" fmla="*/ 242729 h 993935"/>
              <a:gd name="connsiteX1" fmla="*/ 242729 w 4571999"/>
              <a:gd name="connsiteY1" fmla="*/ 0 h 993935"/>
              <a:gd name="connsiteX2" fmla="*/ 4329270 w 4571999"/>
              <a:gd name="connsiteY2" fmla="*/ 0 h 993935"/>
              <a:gd name="connsiteX3" fmla="*/ 4571999 w 4571999"/>
              <a:gd name="connsiteY3" fmla="*/ 242729 h 993935"/>
              <a:gd name="connsiteX4" fmla="*/ 4571999 w 4571999"/>
              <a:gd name="connsiteY4" fmla="*/ 751206 h 993935"/>
              <a:gd name="connsiteX5" fmla="*/ 4329270 w 4571999"/>
              <a:gd name="connsiteY5" fmla="*/ 993935 h 993935"/>
              <a:gd name="connsiteX6" fmla="*/ 242729 w 4571999"/>
              <a:gd name="connsiteY6" fmla="*/ 993935 h 993935"/>
              <a:gd name="connsiteX7" fmla="*/ 0 w 4571999"/>
              <a:gd name="connsiteY7" fmla="*/ 751206 h 993935"/>
              <a:gd name="connsiteX8" fmla="*/ 0 w 4571999"/>
              <a:gd name="connsiteY8" fmla="*/ 242729 h 99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1999" h="993935" fill="none" extrusionOk="0">
                <a:moveTo>
                  <a:pt x="0" y="242729"/>
                </a:moveTo>
                <a:cubicBezTo>
                  <a:pt x="-4942" y="125992"/>
                  <a:pt x="87094" y="-14502"/>
                  <a:pt x="242729" y="0"/>
                </a:cubicBezTo>
                <a:cubicBezTo>
                  <a:pt x="1621288" y="-35273"/>
                  <a:pt x="2310757" y="-144294"/>
                  <a:pt x="4329270" y="0"/>
                </a:cubicBezTo>
                <a:cubicBezTo>
                  <a:pt x="4487870" y="7470"/>
                  <a:pt x="4565080" y="102839"/>
                  <a:pt x="4571999" y="242729"/>
                </a:cubicBezTo>
                <a:cubicBezTo>
                  <a:pt x="4575504" y="362539"/>
                  <a:pt x="4576333" y="513378"/>
                  <a:pt x="4571999" y="751206"/>
                </a:cubicBezTo>
                <a:cubicBezTo>
                  <a:pt x="4579325" y="879722"/>
                  <a:pt x="4471833" y="984713"/>
                  <a:pt x="4329270" y="993935"/>
                </a:cubicBezTo>
                <a:cubicBezTo>
                  <a:pt x="3655684" y="1071460"/>
                  <a:pt x="2227700" y="950232"/>
                  <a:pt x="242729" y="993935"/>
                </a:cubicBezTo>
                <a:cubicBezTo>
                  <a:pt x="103448" y="992487"/>
                  <a:pt x="-26026" y="884906"/>
                  <a:pt x="0" y="751206"/>
                </a:cubicBezTo>
                <a:cubicBezTo>
                  <a:pt x="-40918" y="562566"/>
                  <a:pt x="41436" y="415151"/>
                  <a:pt x="0" y="242729"/>
                </a:cubicBezTo>
                <a:close/>
              </a:path>
              <a:path w="4571999" h="993935" stroke="0" extrusionOk="0">
                <a:moveTo>
                  <a:pt x="0" y="242729"/>
                </a:moveTo>
                <a:cubicBezTo>
                  <a:pt x="-2928" y="98555"/>
                  <a:pt x="99952" y="7064"/>
                  <a:pt x="242729" y="0"/>
                </a:cubicBezTo>
                <a:cubicBezTo>
                  <a:pt x="1814869" y="-95379"/>
                  <a:pt x="3194968" y="58096"/>
                  <a:pt x="4329270" y="0"/>
                </a:cubicBezTo>
                <a:cubicBezTo>
                  <a:pt x="4446333" y="-11962"/>
                  <a:pt x="4570427" y="107543"/>
                  <a:pt x="4571999" y="242729"/>
                </a:cubicBezTo>
                <a:cubicBezTo>
                  <a:pt x="4590211" y="386496"/>
                  <a:pt x="4548233" y="693451"/>
                  <a:pt x="4571999" y="751206"/>
                </a:cubicBezTo>
                <a:cubicBezTo>
                  <a:pt x="4576251" y="880208"/>
                  <a:pt x="4444755" y="975436"/>
                  <a:pt x="4329270" y="993935"/>
                </a:cubicBezTo>
                <a:cubicBezTo>
                  <a:pt x="3287780" y="934029"/>
                  <a:pt x="1817018" y="1076449"/>
                  <a:pt x="242729" y="993935"/>
                </a:cubicBezTo>
                <a:cubicBezTo>
                  <a:pt x="91398" y="998206"/>
                  <a:pt x="-17004" y="902520"/>
                  <a:pt x="0" y="751206"/>
                </a:cubicBezTo>
                <a:cubicBezTo>
                  <a:pt x="12420" y="519134"/>
                  <a:pt x="-18214" y="306801"/>
                  <a:pt x="0" y="242729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Gợi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10384" y="2149895"/>
            <a:ext cx="5811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200" dirty="0"/>
              <a:t>Pa-</a:t>
            </a:r>
            <a:r>
              <a:rPr lang="en-US" sz="3200" dirty="0" err="1"/>
              <a:t>xcan</a:t>
            </a:r>
            <a:r>
              <a:rPr lang="en-US" sz="3200" dirty="0"/>
              <a:t> </a:t>
            </a: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món</a:t>
            </a:r>
            <a:r>
              <a:rPr lang="en-US" sz="3200" dirty="0"/>
              <a:t> </a:t>
            </a:r>
            <a:r>
              <a:rPr lang="en-US" sz="3200" dirty="0" err="1"/>
              <a:t>quà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 cha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51268" y="3192498"/>
            <a:ext cx="5811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200" dirty="0" err="1"/>
              <a:t>Gương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Pa-</a:t>
            </a:r>
            <a:r>
              <a:rPr lang="en-US" sz="3200" dirty="0" err="1"/>
              <a:t>xcan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cha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56868" r="49303" b="29402"/>
          <a:stretch/>
        </p:blipFill>
        <p:spPr>
          <a:xfrm>
            <a:off x="558622" y="1298042"/>
            <a:ext cx="4784658" cy="4391381"/>
          </a:xfrm>
          <a:prstGeom prst="rect">
            <a:avLst/>
          </a:prstGeom>
        </p:spPr>
      </p:pic>
      <p:sp>
        <p:nvSpPr>
          <p:cNvPr id="19" name="Flowchart: Connector 18"/>
          <p:cNvSpPr/>
          <p:nvPr/>
        </p:nvSpPr>
        <p:spPr>
          <a:xfrm>
            <a:off x="523689" y="1109826"/>
            <a:ext cx="881595" cy="849281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87220" y="5541241"/>
            <a:ext cx="2823443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Pa-</a:t>
            </a:r>
            <a:r>
              <a:rPr lang="en-US" sz="2800" dirty="0" err="1">
                <a:solidFill>
                  <a:schemeClr val="tx1"/>
                </a:solidFill>
              </a:rPr>
              <a:t>xcan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đặt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món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bàn</a:t>
            </a:r>
            <a:r>
              <a:rPr lang="en-US" sz="2800" dirty="0">
                <a:solidFill>
                  <a:schemeClr val="tx1"/>
                </a:solidFill>
              </a:rPr>
              <a:t>,…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92152" y="4157276"/>
            <a:ext cx="5811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200" dirty="0"/>
              <a:t>Theo </a:t>
            </a:r>
            <a:r>
              <a:rPr lang="en-US" sz="3200" dirty="0" err="1"/>
              <a:t>em</a:t>
            </a:r>
            <a:r>
              <a:rPr lang="en-US" sz="3200" dirty="0"/>
              <a:t>, Pa-</a:t>
            </a:r>
            <a:r>
              <a:rPr lang="en-US" sz="3200" dirty="0" err="1"/>
              <a:t>xcan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cha?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40974" y="5167287"/>
            <a:ext cx="5811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món</a:t>
            </a:r>
            <a:r>
              <a:rPr lang="en-US" sz="3200" dirty="0"/>
              <a:t> </a:t>
            </a:r>
            <a:r>
              <a:rPr lang="en-US" sz="3200" dirty="0" err="1"/>
              <a:t>quà</a:t>
            </a:r>
            <a:r>
              <a:rPr lang="en-US" sz="3200" dirty="0"/>
              <a:t> cha Pa-</a:t>
            </a:r>
            <a:r>
              <a:rPr lang="en-US" sz="3200" dirty="0" err="1"/>
              <a:t>xcan</a:t>
            </a:r>
            <a:r>
              <a:rPr lang="en-US" sz="3200" dirty="0"/>
              <a:t> </a:t>
            </a:r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con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190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23" grpId="0"/>
      <p:bldP spid="19" grpId="0" animBg="1"/>
      <p:bldP spid="24" grpId="0" animBg="1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98342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0107" y="1645901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     </a:t>
            </a:r>
            <a:endParaRPr lang="en-US" sz="4000" dirty="0"/>
          </a:p>
        </p:txBody>
      </p:sp>
      <p:sp>
        <p:nvSpPr>
          <p:cNvPr id="16" name="Rectangle: Rounded Corners 31">
            <a:extLst>
              <a:ext uri="{FF2B5EF4-FFF2-40B4-BE49-F238E27FC236}">
                <a16:creationId xmlns:a16="http://schemas.microsoft.com/office/drawing/2014/main" id="{94DDCF15-3B76-7428-1ABD-6E0BBD5A4652}"/>
              </a:ext>
            </a:extLst>
          </p:cNvPr>
          <p:cNvSpPr/>
          <p:nvPr/>
        </p:nvSpPr>
        <p:spPr>
          <a:xfrm>
            <a:off x="6616028" y="1102971"/>
            <a:ext cx="4571999" cy="993935"/>
          </a:xfrm>
          <a:custGeom>
            <a:avLst/>
            <a:gdLst>
              <a:gd name="connsiteX0" fmla="*/ 0 w 4571999"/>
              <a:gd name="connsiteY0" fmla="*/ 242729 h 993935"/>
              <a:gd name="connsiteX1" fmla="*/ 242729 w 4571999"/>
              <a:gd name="connsiteY1" fmla="*/ 0 h 993935"/>
              <a:gd name="connsiteX2" fmla="*/ 4329270 w 4571999"/>
              <a:gd name="connsiteY2" fmla="*/ 0 h 993935"/>
              <a:gd name="connsiteX3" fmla="*/ 4571999 w 4571999"/>
              <a:gd name="connsiteY3" fmla="*/ 242729 h 993935"/>
              <a:gd name="connsiteX4" fmla="*/ 4571999 w 4571999"/>
              <a:gd name="connsiteY4" fmla="*/ 751206 h 993935"/>
              <a:gd name="connsiteX5" fmla="*/ 4329270 w 4571999"/>
              <a:gd name="connsiteY5" fmla="*/ 993935 h 993935"/>
              <a:gd name="connsiteX6" fmla="*/ 242729 w 4571999"/>
              <a:gd name="connsiteY6" fmla="*/ 993935 h 993935"/>
              <a:gd name="connsiteX7" fmla="*/ 0 w 4571999"/>
              <a:gd name="connsiteY7" fmla="*/ 751206 h 993935"/>
              <a:gd name="connsiteX8" fmla="*/ 0 w 4571999"/>
              <a:gd name="connsiteY8" fmla="*/ 242729 h 99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1999" h="993935" fill="none" extrusionOk="0">
                <a:moveTo>
                  <a:pt x="0" y="242729"/>
                </a:moveTo>
                <a:cubicBezTo>
                  <a:pt x="-4942" y="125992"/>
                  <a:pt x="87094" y="-14502"/>
                  <a:pt x="242729" y="0"/>
                </a:cubicBezTo>
                <a:cubicBezTo>
                  <a:pt x="1621288" y="-35273"/>
                  <a:pt x="2310757" y="-144294"/>
                  <a:pt x="4329270" y="0"/>
                </a:cubicBezTo>
                <a:cubicBezTo>
                  <a:pt x="4487870" y="7470"/>
                  <a:pt x="4565080" y="102839"/>
                  <a:pt x="4571999" y="242729"/>
                </a:cubicBezTo>
                <a:cubicBezTo>
                  <a:pt x="4575504" y="362539"/>
                  <a:pt x="4576333" y="513378"/>
                  <a:pt x="4571999" y="751206"/>
                </a:cubicBezTo>
                <a:cubicBezTo>
                  <a:pt x="4579325" y="879722"/>
                  <a:pt x="4471833" y="984713"/>
                  <a:pt x="4329270" y="993935"/>
                </a:cubicBezTo>
                <a:cubicBezTo>
                  <a:pt x="3655684" y="1071460"/>
                  <a:pt x="2227700" y="950232"/>
                  <a:pt x="242729" y="993935"/>
                </a:cubicBezTo>
                <a:cubicBezTo>
                  <a:pt x="103448" y="992487"/>
                  <a:pt x="-26026" y="884906"/>
                  <a:pt x="0" y="751206"/>
                </a:cubicBezTo>
                <a:cubicBezTo>
                  <a:pt x="-40918" y="562566"/>
                  <a:pt x="41436" y="415151"/>
                  <a:pt x="0" y="242729"/>
                </a:cubicBezTo>
                <a:close/>
              </a:path>
              <a:path w="4571999" h="993935" stroke="0" extrusionOk="0">
                <a:moveTo>
                  <a:pt x="0" y="242729"/>
                </a:moveTo>
                <a:cubicBezTo>
                  <a:pt x="-2928" y="98555"/>
                  <a:pt x="99952" y="7064"/>
                  <a:pt x="242729" y="0"/>
                </a:cubicBezTo>
                <a:cubicBezTo>
                  <a:pt x="1814869" y="-95379"/>
                  <a:pt x="3194968" y="58096"/>
                  <a:pt x="4329270" y="0"/>
                </a:cubicBezTo>
                <a:cubicBezTo>
                  <a:pt x="4446333" y="-11962"/>
                  <a:pt x="4570427" y="107543"/>
                  <a:pt x="4571999" y="242729"/>
                </a:cubicBezTo>
                <a:cubicBezTo>
                  <a:pt x="4590211" y="386496"/>
                  <a:pt x="4548233" y="693451"/>
                  <a:pt x="4571999" y="751206"/>
                </a:cubicBezTo>
                <a:cubicBezTo>
                  <a:pt x="4576251" y="880208"/>
                  <a:pt x="4444755" y="975436"/>
                  <a:pt x="4329270" y="993935"/>
                </a:cubicBezTo>
                <a:cubicBezTo>
                  <a:pt x="3287780" y="934029"/>
                  <a:pt x="1817018" y="1076449"/>
                  <a:pt x="242729" y="993935"/>
                </a:cubicBezTo>
                <a:cubicBezTo>
                  <a:pt x="91398" y="998206"/>
                  <a:pt x="-17004" y="902520"/>
                  <a:pt x="0" y="751206"/>
                </a:cubicBezTo>
                <a:cubicBezTo>
                  <a:pt x="12420" y="519134"/>
                  <a:pt x="-18214" y="306801"/>
                  <a:pt x="0" y="242729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Gợi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51268" y="2701500"/>
            <a:ext cx="5811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600" dirty="0"/>
              <a:t>Pa-</a:t>
            </a:r>
            <a:r>
              <a:rPr lang="en-US" sz="3600" dirty="0" err="1"/>
              <a:t>xcan</a:t>
            </a:r>
            <a:r>
              <a:rPr lang="en-US" sz="3600" dirty="0"/>
              <a:t> </a:t>
            </a: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cha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món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28780" y="4020952"/>
            <a:ext cx="5811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600" dirty="0"/>
              <a:t>Theo </a:t>
            </a:r>
            <a:r>
              <a:rPr lang="en-US" sz="3600" dirty="0" err="1"/>
              <a:t>em</a:t>
            </a:r>
            <a:r>
              <a:rPr lang="en-US" sz="3600" dirty="0"/>
              <a:t>, cha của Pa-</a:t>
            </a:r>
            <a:r>
              <a:rPr lang="en-US" sz="3600" dirty="0" err="1"/>
              <a:t>xcan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con </a:t>
            </a:r>
            <a:r>
              <a:rPr lang="en-US" sz="3600" dirty="0" err="1"/>
              <a:t>trai</a:t>
            </a:r>
            <a:r>
              <a:rPr lang="en-US" sz="3600" dirty="0"/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0" t="56108" r="11269" b="29375"/>
          <a:stretch/>
        </p:blipFill>
        <p:spPr>
          <a:xfrm>
            <a:off x="498661" y="1102971"/>
            <a:ext cx="4636737" cy="4388824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>
            <a:off x="450155" y="924582"/>
            <a:ext cx="850481" cy="83686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38088" y="5491795"/>
            <a:ext cx="2823443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chiếc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máy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tính</a:t>
            </a:r>
            <a:r>
              <a:rPr lang="en-US" sz="2800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526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25" grpId="0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19053" y="1273843"/>
            <a:ext cx="63367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002060"/>
                </a:solidFill>
              </a:rPr>
              <a:t>Em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hãy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kể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từng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đoạn</a:t>
            </a:r>
            <a:r>
              <a:rPr lang="en-US" sz="4800" dirty="0">
                <a:solidFill>
                  <a:srgbClr val="002060"/>
                </a:solidFill>
              </a:rPr>
              <a:t> của </a:t>
            </a:r>
            <a:r>
              <a:rPr lang="en-US" sz="4800" dirty="0" err="1">
                <a:solidFill>
                  <a:srgbClr val="002060"/>
                </a:solidFill>
              </a:rPr>
              <a:t>câu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chuyện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theo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tranh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và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câu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hỏi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gợi</a:t>
            </a:r>
            <a:r>
              <a:rPr lang="en-US" sz="4800" dirty="0">
                <a:solidFill>
                  <a:srgbClr val="002060"/>
                </a:solidFill>
              </a:rPr>
              <a:t> ý </a:t>
            </a:r>
            <a:r>
              <a:rPr lang="en-US" sz="4800" dirty="0" err="1">
                <a:solidFill>
                  <a:srgbClr val="002060"/>
                </a:solidFill>
              </a:rPr>
              <a:t>dưới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tranh</a:t>
            </a:r>
            <a:r>
              <a:rPr lang="en-US" sz="4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14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333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6137961" y="187642"/>
            <a:ext cx="4974772" cy="1015664"/>
            <a:chOff x="3608614" y="-1"/>
            <a:chExt cx="4974772" cy="10156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3608614" y="0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MỤC TIÊU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3608614" y="-1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MỤC TIÊU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058696" y="1224115"/>
            <a:ext cx="7133303" cy="5530645"/>
          </a:xfrm>
          <a:prstGeom prst="roundRect">
            <a:avLst/>
          </a:prstGeom>
          <a:solidFill>
            <a:srgbClr val="FFFFFF">
              <a:alpha val="96000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5648632" y="1785684"/>
            <a:ext cx="63711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ngữ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lên</a:t>
            </a:r>
            <a:r>
              <a:rPr lang="en-US" sz="4000" dirty="0"/>
              <a:t> </a:t>
            </a:r>
            <a:r>
              <a:rPr lang="en-US" sz="4000" dirty="0" err="1"/>
              <a:t>mong</a:t>
            </a:r>
            <a:r>
              <a:rPr lang="en-US" sz="4000" dirty="0"/>
              <a:t> </a:t>
            </a:r>
            <a:r>
              <a:rPr lang="en-US" sz="4000" dirty="0" err="1"/>
              <a:t>ước</a:t>
            </a:r>
            <a:r>
              <a:rPr lang="en-US" sz="4000" dirty="0"/>
              <a:t> của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thân</a:t>
            </a:r>
            <a:r>
              <a:rPr lang="en-US" sz="4000" dirty="0"/>
              <a:t>.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mong</a:t>
            </a:r>
            <a:r>
              <a:rPr lang="en-US" sz="4000" dirty="0"/>
              <a:t> </a:t>
            </a:r>
            <a:r>
              <a:rPr lang="en-US" sz="4000" dirty="0" err="1"/>
              <a:t>ước</a:t>
            </a:r>
            <a:r>
              <a:rPr lang="en-US" sz="4000" dirty="0"/>
              <a:t> của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thân</a:t>
            </a:r>
            <a:r>
              <a:rPr lang="en-US" sz="4000" dirty="0"/>
              <a:t>.</a:t>
            </a:r>
          </a:p>
        </p:txBody>
      </p:sp>
      <p:sp>
        <p:nvSpPr>
          <p:cNvPr id="15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5753982" y="4997402"/>
            <a:ext cx="637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Nghe</a:t>
            </a:r>
            <a:r>
              <a:rPr lang="en-US" sz="4000" dirty="0"/>
              <a:t>  - </a:t>
            </a:r>
            <a:r>
              <a:rPr lang="en-US" sz="4000" dirty="0" err="1"/>
              <a:t>kể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Món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quà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tặng</a:t>
            </a:r>
            <a:r>
              <a:rPr lang="en-US" sz="4000" i="1" dirty="0">
                <a:solidFill>
                  <a:srgbClr val="002060"/>
                </a:solidFill>
              </a:rPr>
              <a:t> cha.</a:t>
            </a:r>
          </a:p>
        </p:txBody>
      </p:sp>
      <p:pic>
        <p:nvPicPr>
          <p:cNvPr id="1026" name="Picture 2" descr="Children and numbers one to zero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 r="37557" b="74743"/>
          <a:stretch/>
        </p:blipFill>
        <p:spPr bwMode="auto">
          <a:xfrm>
            <a:off x="5174052" y="1827303"/>
            <a:ext cx="604684" cy="5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hildren and numbers one to zero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18889" r="56603" b="53891"/>
          <a:stretch/>
        </p:blipFill>
        <p:spPr bwMode="auto">
          <a:xfrm>
            <a:off x="5174052" y="5079192"/>
            <a:ext cx="579930" cy="5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ute new year tiger cartoon character in santa ha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333" y="5347177"/>
            <a:ext cx="1398740" cy="139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2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98342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udents raising their hands with a teacher on white backgroun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146"/>
            <a:ext cx="7406596" cy="4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6237272" y="201854"/>
            <a:ext cx="5720842" cy="2417164"/>
            <a:chOff x="3665215" y="980369"/>
            <a:chExt cx="4789566" cy="2823407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973560" y="1176592"/>
              <a:ext cx="4481221" cy="2627184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7030A0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5515" y="980369"/>
              <a:ext cx="4481218" cy="2627186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771110" y="576780"/>
            <a:ext cx="4611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</a:rPr>
              <a:t>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sử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dụng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ánh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mắt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cử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chỉ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kể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phân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biệt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giọng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nhân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vật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-1010496" y="103676"/>
            <a:ext cx="7889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Lưu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777327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98342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udents raising their hands with a teacher on white backgroun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146"/>
            <a:ext cx="7406596" cy="4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5512122" y="-427255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Thảo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luận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nhóm</a:t>
            </a: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12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98342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udents raising their hands with a teacher on white backgroun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146"/>
            <a:ext cx="7406596" cy="4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6092042" y="1355127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Trình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bày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trước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lớp</a:t>
            </a: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66FF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2757" y="273936"/>
            <a:ext cx="9226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lang="en-US" sz="60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lang="en-US" sz="60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tiếp</a:t>
            </a:r>
            <a:endParaRPr lang="en-US" sz="6000" dirty="0">
              <a:ln>
                <a:solidFill>
                  <a:srgbClr val="FFFF99"/>
                </a:solidFill>
              </a:ln>
              <a:solidFill>
                <a:schemeClr val="bg1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  <a:p>
            <a:pPr algn="ctr"/>
            <a:r>
              <a:rPr lang="en-US" sz="6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từng</a:t>
            </a:r>
            <a:r>
              <a:rPr lang="en-US" sz="60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đoạn</a:t>
            </a:r>
            <a:r>
              <a:rPr lang="en-US" sz="60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lang="en-US" sz="60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lang="en-US" sz="6000" dirty="0">
              <a:ln>
                <a:solidFill>
                  <a:srgbClr val="FFFF99"/>
                </a:solidFill>
              </a:ln>
              <a:solidFill>
                <a:schemeClr val="bg1"/>
              </a:solidFill>
              <a:effectLst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34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98342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udents raising their hands with a teacher on white backgroun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146"/>
            <a:ext cx="7406596" cy="4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5512122" y="-427255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Thảo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luận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nhóm</a:t>
            </a: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806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98342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udents raising their hands with a teacher on white backgroun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146"/>
            <a:ext cx="7406596" cy="4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6092042" y="1355127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Trình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bày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trước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lớp</a:t>
            </a: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66FF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43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2757" y="273936"/>
            <a:ext cx="92261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lang="en-US" sz="72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toàn</a:t>
            </a:r>
            <a:r>
              <a:rPr lang="en-US" sz="72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bộ</a:t>
            </a:r>
            <a:endParaRPr lang="en-US" sz="7200" dirty="0">
              <a:ln>
                <a:solidFill>
                  <a:srgbClr val="FFFF99"/>
                </a:solidFill>
              </a:ln>
              <a:solidFill>
                <a:schemeClr val="bg1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  <a:p>
            <a:pPr algn="ctr"/>
            <a:r>
              <a:rPr lang="en-US" sz="72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lang="en-US" sz="7200" dirty="0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dirty="0" err="1">
                <a:ln>
                  <a:solidFill>
                    <a:srgbClr val="FFFF99"/>
                  </a:solidFill>
                </a:ln>
                <a:solidFill>
                  <a:schemeClr val="bg1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lang="en-US" sz="7200" dirty="0">
              <a:ln>
                <a:solidFill>
                  <a:srgbClr val="FFFF99"/>
                </a:solidFill>
              </a:ln>
              <a:solidFill>
                <a:schemeClr val="bg1"/>
              </a:solidFill>
              <a:effectLst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63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373672" y="-39518"/>
            <a:ext cx="7889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quà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tặng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cha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34344" r="50000" b="50351"/>
          <a:stretch/>
        </p:blipFill>
        <p:spPr>
          <a:xfrm>
            <a:off x="-80049" y="1206085"/>
            <a:ext cx="2956560" cy="2821602"/>
          </a:xfrm>
          <a:prstGeom prst="rect">
            <a:avLst/>
          </a:prstGeom>
        </p:spPr>
      </p:pic>
      <p:sp>
        <p:nvSpPr>
          <p:cNvPr id="8" name="Flowchart: Connector 7"/>
          <p:cNvSpPr/>
          <p:nvPr/>
        </p:nvSpPr>
        <p:spPr>
          <a:xfrm>
            <a:off x="-60171" y="975099"/>
            <a:ext cx="591005" cy="54569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7" t="35556" r="7012" b="50014"/>
          <a:stretch/>
        </p:blipFill>
        <p:spPr>
          <a:xfrm>
            <a:off x="2959950" y="1206085"/>
            <a:ext cx="3009899" cy="28216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56868" r="49303" b="29402"/>
          <a:stretch/>
        </p:blipFill>
        <p:spPr>
          <a:xfrm>
            <a:off x="6058086" y="1206085"/>
            <a:ext cx="3074295" cy="2821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0" t="56108" r="11269" b="29375"/>
          <a:stretch/>
        </p:blipFill>
        <p:spPr>
          <a:xfrm>
            <a:off x="9215820" y="1206085"/>
            <a:ext cx="3023461" cy="2861805"/>
          </a:xfrm>
          <a:prstGeom prst="rect">
            <a:avLst/>
          </a:prstGeom>
        </p:spPr>
      </p:pic>
      <p:sp>
        <p:nvSpPr>
          <p:cNvPr id="12" name="Flowchart: Connector 11"/>
          <p:cNvSpPr/>
          <p:nvPr/>
        </p:nvSpPr>
        <p:spPr>
          <a:xfrm>
            <a:off x="9167314" y="1027697"/>
            <a:ext cx="591005" cy="54569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6023153" y="1017869"/>
            <a:ext cx="591005" cy="54569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2907836" y="1084165"/>
            <a:ext cx="591005" cy="54569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0" y="4118441"/>
            <a:ext cx="2823443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Đã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hơn</a:t>
            </a:r>
            <a:r>
              <a:rPr lang="en-US" sz="2800" dirty="0">
                <a:solidFill>
                  <a:schemeClr val="tx1"/>
                </a:solidFill>
              </a:rPr>
              <a:t> 12 </a:t>
            </a:r>
            <a:r>
              <a:rPr lang="en-US" sz="2800" dirty="0" err="1">
                <a:solidFill>
                  <a:schemeClr val="tx1"/>
                </a:solidFill>
              </a:rPr>
              <a:t>giờ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đêm</a:t>
            </a:r>
            <a:r>
              <a:rPr lang="en-US" sz="2800" dirty="0">
                <a:solidFill>
                  <a:schemeClr val="tx1"/>
                </a:solidFill>
              </a:rPr>
              <a:t>…..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04554" y="4118441"/>
            <a:ext cx="1979793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Pa-</a:t>
            </a:r>
            <a:r>
              <a:rPr lang="en-US" sz="2800" dirty="0" err="1">
                <a:solidFill>
                  <a:schemeClr val="tx1"/>
                </a:solidFill>
              </a:rPr>
              <a:t>xcan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miệt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mài</a:t>
            </a:r>
            <a:r>
              <a:rPr lang="en-US" sz="28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62651" y="4118441"/>
            <a:ext cx="2823443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Pa-</a:t>
            </a:r>
            <a:r>
              <a:rPr lang="en-US" sz="2800" dirty="0" err="1">
                <a:solidFill>
                  <a:schemeClr val="tx1"/>
                </a:solidFill>
              </a:rPr>
              <a:t>xcan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đặt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món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bàn</a:t>
            </a:r>
            <a:r>
              <a:rPr lang="en-US" sz="2800" dirty="0">
                <a:solidFill>
                  <a:schemeClr val="tx1"/>
                </a:solidFill>
              </a:rPr>
              <a:t>,…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21202" y="4118441"/>
            <a:ext cx="2823443" cy="12631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chiếc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máy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tính</a:t>
            </a:r>
            <a:r>
              <a:rPr lang="en-US" sz="2800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23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0638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98342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udents raising their hands with a teacher on white backgroun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146"/>
            <a:ext cx="7406596" cy="4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5512122" y="-427255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Thảo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luận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nhóm</a:t>
            </a: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967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98342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9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udents raising their hands with a teacher on white backgroun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146"/>
            <a:ext cx="7406596" cy="43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6092042" y="1355127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Trình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bày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trước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lớp</a:t>
            </a: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66FF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4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35227E-BAB2-DB5D-B27C-54453F7543F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3DFE51A2-EDB0-6495-F15F-3F645F1244E4}"/>
                </a:ext>
              </a:extLst>
            </p:cNvPr>
            <p:cNvSpPr txBox="1"/>
            <p:nvPr/>
          </p:nvSpPr>
          <p:spPr>
            <a:xfrm>
              <a:off x="5436010" y="2967335"/>
              <a:ext cx="13199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2C4BEF-F32D-7AB6-474F-D5A543E2A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0" t="24545" r="27197" b="65977"/>
          <a:stretch/>
        </p:blipFill>
        <p:spPr>
          <a:xfrm>
            <a:off x="3325707" y="2248746"/>
            <a:ext cx="5394960" cy="225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1807" y="2725800"/>
            <a:ext cx="6842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Khởi</a:t>
            </a:r>
            <a:r>
              <a:rPr lang="en-US" sz="1200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200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động</a:t>
            </a:r>
            <a:endParaRPr lang="en-US" sz="1200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07639" y="1571037"/>
            <a:ext cx="47368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 err="1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Hoạt</a:t>
            </a:r>
            <a:r>
              <a:rPr lang="en-US" sz="8800" dirty="0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  </a:t>
            </a:r>
            <a:r>
              <a:rPr lang="en-US" sz="8800" dirty="0" err="1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động</a:t>
            </a:r>
            <a:endParaRPr lang="en-US" sz="8800" dirty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36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675024" y="5436068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AD070BA-C4B0-D136-AC1B-8B99B1E68171}"/>
              </a:ext>
            </a:extLst>
          </p:cNvPr>
          <p:cNvGrpSpPr/>
          <p:nvPr/>
        </p:nvGrpSpPr>
        <p:grpSpPr>
          <a:xfrm>
            <a:off x="3741209" y="1649755"/>
            <a:ext cx="9143894" cy="2812693"/>
            <a:chOff x="4149463" y="8204395"/>
            <a:chExt cx="7193902" cy="281269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4F26FF-FAB6-598D-231E-284BA6291F8A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</a:t>
              </a:r>
              <a:r>
                <a:rPr lang="en-US" sz="7200" b="1" dirty="0" err="1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BIỆT</a:t>
              </a: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7200" b="1" dirty="0" err="1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HẸN GẶP LẠI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E05A2F-6BA9-8AD2-F8C1-FD21787E791E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</a:t>
              </a:r>
              <a:r>
                <a:rPr lang="en-US" sz="72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BIỆT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72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66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LẠI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98342" y="5130298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34865" y="5126176"/>
            <a:ext cx="3472768" cy="1727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649842" y="1785914"/>
            <a:ext cx="10891719" cy="4634798"/>
          </a:xfrm>
          <a:custGeom>
            <a:avLst/>
            <a:gdLst>
              <a:gd name="connsiteX0" fmla="*/ 0 w 10891719"/>
              <a:gd name="connsiteY0" fmla="*/ 772482 h 4634798"/>
              <a:gd name="connsiteX1" fmla="*/ 772482 w 10891719"/>
              <a:gd name="connsiteY1" fmla="*/ 0 h 4634798"/>
              <a:gd name="connsiteX2" fmla="*/ 10119237 w 10891719"/>
              <a:gd name="connsiteY2" fmla="*/ 0 h 4634798"/>
              <a:gd name="connsiteX3" fmla="*/ 10891719 w 10891719"/>
              <a:gd name="connsiteY3" fmla="*/ 772482 h 4634798"/>
              <a:gd name="connsiteX4" fmla="*/ 10891719 w 10891719"/>
              <a:gd name="connsiteY4" fmla="*/ 3862316 h 4634798"/>
              <a:gd name="connsiteX5" fmla="*/ 10119237 w 10891719"/>
              <a:gd name="connsiteY5" fmla="*/ 4634798 h 4634798"/>
              <a:gd name="connsiteX6" fmla="*/ 772482 w 10891719"/>
              <a:gd name="connsiteY6" fmla="*/ 4634798 h 4634798"/>
              <a:gd name="connsiteX7" fmla="*/ 0 w 10891719"/>
              <a:gd name="connsiteY7" fmla="*/ 3862316 h 4634798"/>
              <a:gd name="connsiteX8" fmla="*/ 0 w 10891719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719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314095" y="-73180"/>
                  <a:pt x="6425500" y="86135"/>
                  <a:pt x="10119237" y="0"/>
                </a:cubicBezTo>
                <a:cubicBezTo>
                  <a:pt x="10577187" y="9324"/>
                  <a:pt x="10817156" y="312360"/>
                  <a:pt x="10891719" y="772482"/>
                </a:cubicBezTo>
                <a:cubicBezTo>
                  <a:pt x="11047629" y="1258029"/>
                  <a:pt x="10752225" y="2590590"/>
                  <a:pt x="10891719" y="3862316"/>
                </a:cubicBezTo>
                <a:cubicBezTo>
                  <a:pt x="10853319" y="4284771"/>
                  <a:pt x="10561316" y="4615432"/>
                  <a:pt x="10119237" y="4634798"/>
                </a:cubicBezTo>
                <a:cubicBezTo>
                  <a:pt x="5925360" y="4679658"/>
                  <a:pt x="3768226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10891719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3360667" y="33707"/>
                  <a:pt x="8798612" y="-162475"/>
                  <a:pt x="10119237" y="0"/>
                </a:cubicBezTo>
                <a:cubicBezTo>
                  <a:pt x="10617979" y="-22148"/>
                  <a:pt x="10831336" y="391049"/>
                  <a:pt x="10891719" y="772482"/>
                </a:cubicBezTo>
                <a:cubicBezTo>
                  <a:pt x="10795530" y="1333100"/>
                  <a:pt x="10945234" y="2848818"/>
                  <a:pt x="10891719" y="3862316"/>
                </a:cubicBezTo>
                <a:cubicBezTo>
                  <a:pt x="10931204" y="4321931"/>
                  <a:pt x="10493826" y="4609375"/>
                  <a:pt x="10119237" y="4634798"/>
                </a:cubicBezTo>
                <a:cubicBezTo>
                  <a:pt x="5494890" y="4687649"/>
                  <a:pt x="3017465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     </a:t>
            </a:r>
            <a:endParaRPr lang="en-US" sz="4000" dirty="0"/>
          </a:p>
        </p:txBody>
      </p:sp>
      <p:sp>
        <p:nvSpPr>
          <p:cNvPr id="10" name="Rectangle: Rounded Corners 52">
            <a:extLst>
              <a:ext uri="{FF2B5EF4-FFF2-40B4-BE49-F238E27FC236}">
                <a16:creationId xmlns:a16="http://schemas.microsoft.com/office/drawing/2014/main" id="{9C30AFC2-A117-AFE9-D2ED-3C15848CCE21}"/>
              </a:ext>
            </a:extLst>
          </p:cNvPr>
          <p:cNvSpPr/>
          <p:nvPr/>
        </p:nvSpPr>
        <p:spPr>
          <a:xfrm>
            <a:off x="2225040" y="268299"/>
            <a:ext cx="8366760" cy="1383520"/>
          </a:xfrm>
          <a:custGeom>
            <a:avLst/>
            <a:gdLst>
              <a:gd name="connsiteX0" fmla="*/ 0 w 8366760"/>
              <a:gd name="connsiteY0" fmla="*/ 691760 h 1383520"/>
              <a:gd name="connsiteX1" fmla="*/ 691760 w 8366760"/>
              <a:gd name="connsiteY1" fmla="*/ 0 h 1383520"/>
              <a:gd name="connsiteX2" fmla="*/ 1250419 w 8366760"/>
              <a:gd name="connsiteY2" fmla="*/ 0 h 1383520"/>
              <a:gd name="connsiteX3" fmla="*/ 2088408 w 8366760"/>
              <a:gd name="connsiteY3" fmla="*/ 0 h 1383520"/>
              <a:gd name="connsiteX4" fmla="*/ 2786732 w 8366760"/>
              <a:gd name="connsiteY4" fmla="*/ 0 h 1383520"/>
              <a:gd name="connsiteX5" fmla="*/ 3554888 w 8366760"/>
              <a:gd name="connsiteY5" fmla="*/ 0 h 1383520"/>
              <a:gd name="connsiteX6" fmla="*/ 4392877 w 8366760"/>
              <a:gd name="connsiteY6" fmla="*/ 0 h 1383520"/>
              <a:gd name="connsiteX7" fmla="*/ 5230866 w 8366760"/>
              <a:gd name="connsiteY7" fmla="*/ 0 h 1383520"/>
              <a:gd name="connsiteX8" fmla="*/ 5929190 w 8366760"/>
              <a:gd name="connsiteY8" fmla="*/ 0 h 1383520"/>
              <a:gd name="connsiteX9" fmla="*/ 6557682 w 8366760"/>
              <a:gd name="connsiteY9" fmla="*/ 0 h 1383520"/>
              <a:gd name="connsiteX10" fmla="*/ 7675000 w 8366760"/>
              <a:gd name="connsiteY10" fmla="*/ 0 h 1383520"/>
              <a:gd name="connsiteX11" fmla="*/ 8366760 w 8366760"/>
              <a:gd name="connsiteY11" fmla="*/ 691760 h 1383520"/>
              <a:gd name="connsiteX12" fmla="*/ 8366760 w 8366760"/>
              <a:gd name="connsiteY12" fmla="*/ 691760 h 1383520"/>
              <a:gd name="connsiteX13" fmla="*/ 7675000 w 8366760"/>
              <a:gd name="connsiteY13" fmla="*/ 1383520 h 1383520"/>
              <a:gd name="connsiteX14" fmla="*/ 7186173 w 8366760"/>
              <a:gd name="connsiteY14" fmla="*/ 1383520 h 1383520"/>
              <a:gd name="connsiteX15" fmla="*/ 6348184 w 8366760"/>
              <a:gd name="connsiteY15" fmla="*/ 1383520 h 1383520"/>
              <a:gd name="connsiteX16" fmla="*/ 5649860 w 8366760"/>
              <a:gd name="connsiteY16" fmla="*/ 1383520 h 1383520"/>
              <a:gd name="connsiteX17" fmla="*/ 4811872 w 8366760"/>
              <a:gd name="connsiteY17" fmla="*/ 1383520 h 1383520"/>
              <a:gd name="connsiteX18" fmla="*/ 4253212 w 8366760"/>
              <a:gd name="connsiteY18" fmla="*/ 1383520 h 1383520"/>
              <a:gd name="connsiteX19" fmla="*/ 3415224 w 8366760"/>
              <a:gd name="connsiteY19" fmla="*/ 1383520 h 1383520"/>
              <a:gd name="connsiteX20" fmla="*/ 2716900 w 8366760"/>
              <a:gd name="connsiteY20" fmla="*/ 1383520 h 1383520"/>
              <a:gd name="connsiteX21" fmla="*/ 2088408 w 8366760"/>
              <a:gd name="connsiteY21" fmla="*/ 1383520 h 1383520"/>
              <a:gd name="connsiteX22" fmla="*/ 691760 w 8366760"/>
              <a:gd name="connsiteY22" fmla="*/ 1383520 h 1383520"/>
              <a:gd name="connsiteX23" fmla="*/ 0 w 8366760"/>
              <a:gd name="connsiteY23" fmla="*/ 691760 h 138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366760" h="1383520" fill="none" extrusionOk="0">
                <a:moveTo>
                  <a:pt x="0" y="691760"/>
                </a:moveTo>
                <a:cubicBezTo>
                  <a:pt x="-5681" y="323413"/>
                  <a:pt x="319678" y="4412"/>
                  <a:pt x="691760" y="0"/>
                </a:cubicBezTo>
                <a:cubicBezTo>
                  <a:pt x="833009" y="1212"/>
                  <a:pt x="1035361" y="25065"/>
                  <a:pt x="1250419" y="0"/>
                </a:cubicBezTo>
                <a:cubicBezTo>
                  <a:pt x="1465477" y="-25065"/>
                  <a:pt x="1898562" y="2619"/>
                  <a:pt x="2088408" y="0"/>
                </a:cubicBezTo>
                <a:cubicBezTo>
                  <a:pt x="2278254" y="-2619"/>
                  <a:pt x="2558469" y="-33203"/>
                  <a:pt x="2786732" y="0"/>
                </a:cubicBezTo>
                <a:cubicBezTo>
                  <a:pt x="3014995" y="33203"/>
                  <a:pt x="3337919" y="30534"/>
                  <a:pt x="3554888" y="0"/>
                </a:cubicBezTo>
                <a:cubicBezTo>
                  <a:pt x="3771857" y="-30534"/>
                  <a:pt x="4122185" y="-20571"/>
                  <a:pt x="4392877" y="0"/>
                </a:cubicBezTo>
                <a:cubicBezTo>
                  <a:pt x="4663569" y="20571"/>
                  <a:pt x="4922623" y="13875"/>
                  <a:pt x="5230866" y="0"/>
                </a:cubicBezTo>
                <a:cubicBezTo>
                  <a:pt x="5539109" y="-13875"/>
                  <a:pt x="5697104" y="23741"/>
                  <a:pt x="5929190" y="0"/>
                </a:cubicBezTo>
                <a:cubicBezTo>
                  <a:pt x="6161276" y="-23741"/>
                  <a:pt x="6427542" y="24379"/>
                  <a:pt x="6557682" y="0"/>
                </a:cubicBezTo>
                <a:cubicBezTo>
                  <a:pt x="6687822" y="-24379"/>
                  <a:pt x="7161468" y="44815"/>
                  <a:pt x="7675000" y="0"/>
                </a:cubicBezTo>
                <a:cubicBezTo>
                  <a:pt x="8041458" y="-19393"/>
                  <a:pt x="8372791" y="268143"/>
                  <a:pt x="8366760" y="691760"/>
                </a:cubicBezTo>
                <a:lnTo>
                  <a:pt x="8366760" y="691760"/>
                </a:lnTo>
                <a:cubicBezTo>
                  <a:pt x="8375868" y="1008223"/>
                  <a:pt x="8057415" y="1303765"/>
                  <a:pt x="7675000" y="1383520"/>
                </a:cubicBezTo>
                <a:cubicBezTo>
                  <a:pt x="7485906" y="1375205"/>
                  <a:pt x="7354406" y="1363336"/>
                  <a:pt x="7186173" y="1383520"/>
                </a:cubicBezTo>
                <a:cubicBezTo>
                  <a:pt x="7017940" y="1403704"/>
                  <a:pt x="6698734" y="1412459"/>
                  <a:pt x="6348184" y="1383520"/>
                </a:cubicBezTo>
                <a:cubicBezTo>
                  <a:pt x="5997634" y="1354581"/>
                  <a:pt x="5907756" y="1360566"/>
                  <a:pt x="5649860" y="1383520"/>
                </a:cubicBezTo>
                <a:cubicBezTo>
                  <a:pt x="5391964" y="1406474"/>
                  <a:pt x="5160092" y="1411642"/>
                  <a:pt x="4811872" y="1383520"/>
                </a:cubicBezTo>
                <a:cubicBezTo>
                  <a:pt x="4463652" y="1355398"/>
                  <a:pt x="4378029" y="1389597"/>
                  <a:pt x="4253212" y="1383520"/>
                </a:cubicBezTo>
                <a:cubicBezTo>
                  <a:pt x="4128395" y="1377443"/>
                  <a:pt x="3810912" y="1355704"/>
                  <a:pt x="3415224" y="1383520"/>
                </a:cubicBezTo>
                <a:cubicBezTo>
                  <a:pt x="3019536" y="1411336"/>
                  <a:pt x="3043815" y="1359336"/>
                  <a:pt x="2716900" y="1383520"/>
                </a:cubicBezTo>
                <a:cubicBezTo>
                  <a:pt x="2389985" y="1407704"/>
                  <a:pt x="2263070" y="1360715"/>
                  <a:pt x="2088408" y="1383520"/>
                </a:cubicBezTo>
                <a:cubicBezTo>
                  <a:pt x="1913746" y="1406325"/>
                  <a:pt x="1259925" y="1394807"/>
                  <a:pt x="691760" y="1383520"/>
                </a:cubicBezTo>
                <a:cubicBezTo>
                  <a:pt x="322711" y="1371829"/>
                  <a:pt x="15598" y="1052251"/>
                  <a:pt x="0" y="691760"/>
                </a:cubicBezTo>
                <a:close/>
              </a:path>
              <a:path w="8366760" h="1383520" stroke="0" extrusionOk="0">
                <a:moveTo>
                  <a:pt x="0" y="691760"/>
                </a:moveTo>
                <a:cubicBezTo>
                  <a:pt x="-29782" y="340969"/>
                  <a:pt x="321468" y="49729"/>
                  <a:pt x="691760" y="0"/>
                </a:cubicBezTo>
                <a:cubicBezTo>
                  <a:pt x="966127" y="25768"/>
                  <a:pt x="1009351" y="7234"/>
                  <a:pt x="1250419" y="0"/>
                </a:cubicBezTo>
                <a:cubicBezTo>
                  <a:pt x="1491487" y="-7234"/>
                  <a:pt x="1653859" y="-6821"/>
                  <a:pt x="1878911" y="0"/>
                </a:cubicBezTo>
                <a:cubicBezTo>
                  <a:pt x="2103963" y="6821"/>
                  <a:pt x="2247512" y="18560"/>
                  <a:pt x="2367738" y="0"/>
                </a:cubicBezTo>
                <a:cubicBezTo>
                  <a:pt x="2487964" y="-18560"/>
                  <a:pt x="2927429" y="-18726"/>
                  <a:pt x="3135894" y="0"/>
                </a:cubicBezTo>
                <a:cubicBezTo>
                  <a:pt x="3344359" y="18726"/>
                  <a:pt x="3451097" y="21686"/>
                  <a:pt x="3624721" y="0"/>
                </a:cubicBezTo>
                <a:cubicBezTo>
                  <a:pt x="3798345" y="-21686"/>
                  <a:pt x="4105460" y="8550"/>
                  <a:pt x="4323045" y="0"/>
                </a:cubicBezTo>
                <a:cubicBezTo>
                  <a:pt x="4540630" y="-8550"/>
                  <a:pt x="4657980" y="-11416"/>
                  <a:pt x="4881704" y="0"/>
                </a:cubicBezTo>
                <a:cubicBezTo>
                  <a:pt x="5105428" y="11416"/>
                  <a:pt x="5194964" y="-2654"/>
                  <a:pt x="5440363" y="0"/>
                </a:cubicBezTo>
                <a:cubicBezTo>
                  <a:pt x="5685762" y="2654"/>
                  <a:pt x="5802458" y="13370"/>
                  <a:pt x="5929190" y="0"/>
                </a:cubicBezTo>
                <a:cubicBezTo>
                  <a:pt x="6055922" y="-13370"/>
                  <a:pt x="6207122" y="-21488"/>
                  <a:pt x="6418017" y="0"/>
                </a:cubicBezTo>
                <a:cubicBezTo>
                  <a:pt x="6628912" y="21488"/>
                  <a:pt x="6836300" y="11447"/>
                  <a:pt x="6976676" y="0"/>
                </a:cubicBezTo>
                <a:cubicBezTo>
                  <a:pt x="7117052" y="-11447"/>
                  <a:pt x="7525021" y="-9347"/>
                  <a:pt x="7675000" y="0"/>
                </a:cubicBezTo>
                <a:cubicBezTo>
                  <a:pt x="7972739" y="11647"/>
                  <a:pt x="8380249" y="312081"/>
                  <a:pt x="8366760" y="691760"/>
                </a:cubicBezTo>
                <a:lnTo>
                  <a:pt x="8366760" y="691760"/>
                </a:lnTo>
                <a:cubicBezTo>
                  <a:pt x="8430249" y="1051602"/>
                  <a:pt x="8130819" y="1335156"/>
                  <a:pt x="7675000" y="1383520"/>
                </a:cubicBezTo>
                <a:cubicBezTo>
                  <a:pt x="7397327" y="1374354"/>
                  <a:pt x="7181831" y="1355892"/>
                  <a:pt x="6906844" y="1383520"/>
                </a:cubicBezTo>
                <a:cubicBezTo>
                  <a:pt x="6631857" y="1411148"/>
                  <a:pt x="6402683" y="1405759"/>
                  <a:pt x="6138687" y="1383520"/>
                </a:cubicBezTo>
                <a:cubicBezTo>
                  <a:pt x="5874691" y="1361281"/>
                  <a:pt x="5566473" y="1398042"/>
                  <a:pt x="5300698" y="1383520"/>
                </a:cubicBezTo>
                <a:cubicBezTo>
                  <a:pt x="5034923" y="1368998"/>
                  <a:pt x="5045550" y="1368014"/>
                  <a:pt x="4811872" y="1383520"/>
                </a:cubicBezTo>
                <a:cubicBezTo>
                  <a:pt x="4578194" y="1399026"/>
                  <a:pt x="4327780" y="1374056"/>
                  <a:pt x="4043715" y="1383520"/>
                </a:cubicBezTo>
                <a:cubicBezTo>
                  <a:pt x="3759650" y="1392984"/>
                  <a:pt x="3523763" y="1396304"/>
                  <a:pt x="3275559" y="1383520"/>
                </a:cubicBezTo>
                <a:cubicBezTo>
                  <a:pt x="3027355" y="1370736"/>
                  <a:pt x="2705725" y="1395530"/>
                  <a:pt x="2437570" y="1383520"/>
                </a:cubicBezTo>
                <a:cubicBezTo>
                  <a:pt x="2169415" y="1371510"/>
                  <a:pt x="1966403" y="1349167"/>
                  <a:pt x="1739246" y="1383520"/>
                </a:cubicBezTo>
                <a:cubicBezTo>
                  <a:pt x="1512089" y="1417873"/>
                  <a:pt x="934518" y="1351384"/>
                  <a:pt x="691760" y="1383520"/>
                </a:cubicBezTo>
                <a:cubicBezTo>
                  <a:pt x="323059" y="1470405"/>
                  <a:pt x="-61830" y="1068388"/>
                  <a:pt x="0" y="69176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tìm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ngữ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nói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ước</a:t>
            </a:r>
            <a:r>
              <a:rPr lang="en-US" sz="4000" b="1" dirty="0">
                <a:solidFill>
                  <a:srgbClr val="002060"/>
                </a:solidFill>
              </a:rPr>
              <a:t> của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người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gợi</a:t>
            </a:r>
            <a:r>
              <a:rPr lang="en-US" sz="4000" b="1" dirty="0">
                <a:solidFill>
                  <a:srgbClr val="002060"/>
                </a:solidFill>
              </a:rPr>
              <a:t> ý.</a:t>
            </a:r>
          </a:p>
        </p:txBody>
      </p:sp>
      <p:grpSp>
        <p:nvGrpSpPr>
          <p:cNvPr id="11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845895" y="3099786"/>
            <a:ext cx="3406140" cy="2007054"/>
            <a:chOff x="3665215" y="980369"/>
            <a:chExt cx="4686675" cy="2814109"/>
          </a:xfrm>
        </p:grpSpPr>
        <p:sp>
          <p:nvSpPr>
            <p:cNvPr id="12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19" cy="2627184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9"/>
              <a:ext cx="4481219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4325149" y="1939416"/>
            <a:ext cx="3606584" cy="2011497"/>
            <a:chOff x="3665215" y="980369"/>
            <a:chExt cx="4686675" cy="2814109"/>
          </a:xfrm>
        </p:grpSpPr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19" cy="2627184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F0000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24874" y="1021447"/>
              <a:ext cx="4481219" cy="2627186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7938538" y="3656196"/>
            <a:ext cx="3226497" cy="2005206"/>
            <a:chOff x="3665215" y="980369"/>
            <a:chExt cx="4789566" cy="2823407"/>
          </a:xfrm>
        </p:grpSpPr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973560" y="1176592"/>
              <a:ext cx="4481221" cy="2627184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7030A0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5515" y="980369"/>
              <a:ext cx="4481218" cy="2627186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394894" y="3613327"/>
            <a:ext cx="2654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sức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khỏe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82994" y="2491297"/>
            <a:ext cx="2654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44001" y="4197779"/>
            <a:ext cx="2654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?</a:t>
            </a:r>
          </a:p>
        </p:txBody>
      </p:sp>
      <p:pic>
        <p:nvPicPr>
          <p:cNvPr id="26" name="Picture 2" descr="Flowers in many color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7" t="48625" r="24910" b="994"/>
          <a:stretch/>
        </p:blipFill>
        <p:spPr bwMode="auto">
          <a:xfrm flipH="1">
            <a:off x="989583" y="3613327"/>
            <a:ext cx="794691" cy="121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lowers in many color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8" t="49951" r="48680"/>
          <a:stretch/>
        </p:blipFill>
        <p:spPr bwMode="auto">
          <a:xfrm flipH="1">
            <a:off x="4420610" y="2491297"/>
            <a:ext cx="856746" cy="12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Flowers in many color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r="25164" b="49385"/>
          <a:stretch/>
        </p:blipFill>
        <p:spPr bwMode="auto">
          <a:xfrm flipH="1">
            <a:off x="8335771" y="4197450"/>
            <a:ext cx="762000" cy="115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33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35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649842" y="1557459"/>
            <a:ext cx="10891719" cy="4864476"/>
          </a:xfrm>
          <a:custGeom>
            <a:avLst/>
            <a:gdLst>
              <a:gd name="connsiteX0" fmla="*/ 0 w 10891719"/>
              <a:gd name="connsiteY0" fmla="*/ 810762 h 4864476"/>
              <a:gd name="connsiteX1" fmla="*/ 810762 w 10891719"/>
              <a:gd name="connsiteY1" fmla="*/ 0 h 4864476"/>
              <a:gd name="connsiteX2" fmla="*/ 10080957 w 10891719"/>
              <a:gd name="connsiteY2" fmla="*/ 0 h 4864476"/>
              <a:gd name="connsiteX3" fmla="*/ 10891719 w 10891719"/>
              <a:gd name="connsiteY3" fmla="*/ 810762 h 4864476"/>
              <a:gd name="connsiteX4" fmla="*/ 10891719 w 10891719"/>
              <a:gd name="connsiteY4" fmla="*/ 4053714 h 4864476"/>
              <a:gd name="connsiteX5" fmla="*/ 10080957 w 10891719"/>
              <a:gd name="connsiteY5" fmla="*/ 4864476 h 4864476"/>
              <a:gd name="connsiteX6" fmla="*/ 810762 w 10891719"/>
              <a:gd name="connsiteY6" fmla="*/ 4864476 h 4864476"/>
              <a:gd name="connsiteX7" fmla="*/ 0 w 10891719"/>
              <a:gd name="connsiteY7" fmla="*/ 4053714 h 4864476"/>
              <a:gd name="connsiteX8" fmla="*/ 0 w 10891719"/>
              <a:gd name="connsiteY8" fmla="*/ 810762 h 48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719" h="4864476" fill="none" extrusionOk="0">
                <a:moveTo>
                  <a:pt x="0" y="810762"/>
                </a:moveTo>
                <a:cubicBezTo>
                  <a:pt x="3666" y="339347"/>
                  <a:pt x="309120" y="29824"/>
                  <a:pt x="810762" y="0"/>
                </a:cubicBezTo>
                <a:cubicBezTo>
                  <a:pt x="5019031" y="-73180"/>
                  <a:pt x="6042562" y="86135"/>
                  <a:pt x="10080957" y="0"/>
                </a:cubicBezTo>
                <a:cubicBezTo>
                  <a:pt x="10539222" y="3124"/>
                  <a:pt x="10877931" y="356798"/>
                  <a:pt x="10891719" y="810762"/>
                </a:cubicBezTo>
                <a:cubicBezTo>
                  <a:pt x="11047629" y="2244224"/>
                  <a:pt x="10752225" y="3434101"/>
                  <a:pt x="10891719" y="4053714"/>
                </a:cubicBezTo>
                <a:cubicBezTo>
                  <a:pt x="10847091" y="4496633"/>
                  <a:pt x="10582690" y="4796833"/>
                  <a:pt x="10080957" y="4864476"/>
                </a:cubicBezTo>
                <a:cubicBezTo>
                  <a:pt x="5897311" y="4909336"/>
                  <a:pt x="3727578" y="4982098"/>
                  <a:pt x="810762" y="4864476"/>
                </a:cubicBezTo>
                <a:cubicBezTo>
                  <a:pt x="345063" y="4902884"/>
                  <a:pt x="22680" y="4488401"/>
                  <a:pt x="0" y="4053714"/>
                </a:cubicBezTo>
                <a:cubicBezTo>
                  <a:pt x="-60313" y="3089468"/>
                  <a:pt x="168062" y="1379056"/>
                  <a:pt x="0" y="810762"/>
                </a:cubicBezTo>
                <a:close/>
              </a:path>
              <a:path w="10891719" h="4864476" stroke="0" extrusionOk="0">
                <a:moveTo>
                  <a:pt x="0" y="810762"/>
                </a:moveTo>
                <a:cubicBezTo>
                  <a:pt x="5475" y="397703"/>
                  <a:pt x="354908" y="-10220"/>
                  <a:pt x="810762" y="0"/>
                </a:cubicBezTo>
                <a:cubicBezTo>
                  <a:pt x="3276244" y="33707"/>
                  <a:pt x="6432839" y="-162475"/>
                  <a:pt x="10080957" y="0"/>
                </a:cubicBezTo>
                <a:cubicBezTo>
                  <a:pt x="10587028" y="-17906"/>
                  <a:pt x="10840675" y="401198"/>
                  <a:pt x="10891719" y="810762"/>
                </a:cubicBezTo>
                <a:cubicBezTo>
                  <a:pt x="10795530" y="2294118"/>
                  <a:pt x="10945234" y="3564751"/>
                  <a:pt x="10891719" y="4053714"/>
                </a:cubicBezTo>
                <a:cubicBezTo>
                  <a:pt x="10950306" y="4550427"/>
                  <a:pt x="10459746" y="4830778"/>
                  <a:pt x="10080957" y="4864476"/>
                </a:cubicBezTo>
                <a:cubicBezTo>
                  <a:pt x="7873538" y="4917327"/>
                  <a:pt x="2731825" y="4986758"/>
                  <a:pt x="810762" y="4864476"/>
                </a:cubicBezTo>
                <a:cubicBezTo>
                  <a:pt x="372226" y="4915205"/>
                  <a:pt x="33996" y="4504522"/>
                  <a:pt x="0" y="4053714"/>
                </a:cubicBezTo>
                <a:cubicBezTo>
                  <a:pt x="41338" y="2705319"/>
                  <a:pt x="-94415" y="1409338"/>
                  <a:pt x="0" y="81076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     </a:t>
            </a:r>
            <a:endParaRPr lang="en-US" sz="4000" dirty="0"/>
          </a:p>
        </p:txBody>
      </p:sp>
      <p:sp>
        <p:nvSpPr>
          <p:cNvPr id="10" name="Rectangle: Rounded Corners 52">
            <a:extLst>
              <a:ext uri="{FF2B5EF4-FFF2-40B4-BE49-F238E27FC236}">
                <a16:creationId xmlns:a16="http://schemas.microsoft.com/office/drawing/2014/main" id="{9C30AFC2-A117-AFE9-D2ED-3C15848CCE21}"/>
              </a:ext>
            </a:extLst>
          </p:cNvPr>
          <p:cNvSpPr/>
          <p:nvPr/>
        </p:nvSpPr>
        <p:spPr>
          <a:xfrm>
            <a:off x="698576" y="253004"/>
            <a:ext cx="11107519" cy="1189759"/>
          </a:xfrm>
          <a:custGeom>
            <a:avLst/>
            <a:gdLst>
              <a:gd name="connsiteX0" fmla="*/ 0 w 11107519"/>
              <a:gd name="connsiteY0" fmla="*/ 594880 h 1189759"/>
              <a:gd name="connsiteX1" fmla="*/ 594880 w 11107519"/>
              <a:gd name="connsiteY1" fmla="*/ 0 h 1189759"/>
              <a:gd name="connsiteX2" fmla="*/ 1454419 w 11107519"/>
              <a:gd name="connsiteY2" fmla="*/ 0 h 1189759"/>
              <a:gd name="connsiteX3" fmla="*/ 2016426 w 11107519"/>
              <a:gd name="connsiteY3" fmla="*/ 0 h 1189759"/>
              <a:gd name="connsiteX4" fmla="*/ 2776787 w 11107519"/>
              <a:gd name="connsiteY4" fmla="*/ 0 h 1189759"/>
              <a:gd name="connsiteX5" fmla="*/ 3239616 w 11107519"/>
              <a:gd name="connsiteY5" fmla="*/ 0 h 1189759"/>
              <a:gd name="connsiteX6" fmla="*/ 3900800 w 11107519"/>
              <a:gd name="connsiteY6" fmla="*/ 0 h 1189759"/>
              <a:gd name="connsiteX7" fmla="*/ 4661162 w 11107519"/>
              <a:gd name="connsiteY7" fmla="*/ 0 h 1189759"/>
              <a:gd name="connsiteX8" fmla="*/ 5223168 w 11107519"/>
              <a:gd name="connsiteY8" fmla="*/ 0 h 1189759"/>
              <a:gd name="connsiteX9" fmla="*/ 5785174 w 11107519"/>
              <a:gd name="connsiteY9" fmla="*/ 0 h 1189759"/>
              <a:gd name="connsiteX10" fmla="*/ 6347181 w 11107519"/>
              <a:gd name="connsiteY10" fmla="*/ 0 h 1189759"/>
              <a:gd name="connsiteX11" fmla="*/ 7008365 w 11107519"/>
              <a:gd name="connsiteY11" fmla="*/ 0 h 1189759"/>
              <a:gd name="connsiteX12" fmla="*/ 7471194 w 11107519"/>
              <a:gd name="connsiteY12" fmla="*/ 0 h 1189759"/>
              <a:gd name="connsiteX13" fmla="*/ 8231555 w 11107519"/>
              <a:gd name="connsiteY13" fmla="*/ 0 h 1189759"/>
              <a:gd name="connsiteX14" fmla="*/ 8892739 w 11107519"/>
              <a:gd name="connsiteY14" fmla="*/ 0 h 1189759"/>
              <a:gd name="connsiteX15" fmla="*/ 9752278 w 11107519"/>
              <a:gd name="connsiteY15" fmla="*/ 0 h 1189759"/>
              <a:gd name="connsiteX16" fmla="*/ 10512640 w 11107519"/>
              <a:gd name="connsiteY16" fmla="*/ 0 h 1189759"/>
              <a:gd name="connsiteX17" fmla="*/ 11107520 w 11107519"/>
              <a:gd name="connsiteY17" fmla="*/ 594880 h 1189759"/>
              <a:gd name="connsiteX18" fmla="*/ 11107519 w 11107519"/>
              <a:gd name="connsiteY18" fmla="*/ 594880 h 1189759"/>
              <a:gd name="connsiteX19" fmla="*/ 10512639 w 11107519"/>
              <a:gd name="connsiteY19" fmla="*/ 1189760 h 1189759"/>
              <a:gd name="connsiteX20" fmla="*/ 9851455 w 11107519"/>
              <a:gd name="connsiteY20" fmla="*/ 1189760 h 1189759"/>
              <a:gd name="connsiteX21" fmla="*/ 9388626 w 11107519"/>
              <a:gd name="connsiteY21" fmla="*/ 1189760 h 1189759"/>
              <a:gd name="connsiteX22" fmla="*/ 8826620 w 11107519"/>
              <a:gd name="connsiteY22" fmla="*/ 1189760 h 1189759"/>
              <a:gd name="connsiteX23" fmla="*/ 8363791 w 11107519"/>
              <a:gd name="connsiteY23" fmla="*/ 1189760 h 1189759"/>
              <a:gd name="connsiteX24" fmla="*/ 7900962 w 11107519"/>
              <a:gd name="connsiteY24" fmla="*/ 1189760 h 1189759"/>
              <a:gd name="connsiteX25" fmla="*/ 7140601 w 11107519"/>
              <a:gd name="connsiteY25" fmla="*/ 1189760 h 1189759"/>
              <a:gd name="connsiteX26" fmla="*/ 6281062 w 11107519"/>
              <a:gd name="connsiteY26" fmla="*/ 1189760 h 1189759"/>
              <a:gd name="connsiteX27" fmla="*/ 5520700 w 11107519"/>
              <a:gd name="connsiteY27" fmla="*/ 1189759 h 1189759"/>
              <a:gd name="connsiteX28" fmla="*/ 4661161 w 11107519"/>
              <a:gd name="connsiteY28" fmla="*/ 1189759 h 1189759"/>
              <a:gd name="connsiteX29" fmla="*/ 3999977 w 11107519"/>
              <a:gd name="connsiteY29" fmla="*/ 1189759 h 1189759"/>
              <a:gd name="connsiteX30" fmla="*/ 3437971 w 11107519"/>
              <a:gd name="connsiteY30" fmla="*/ 1189759 h 1189759"/>
              <a:gd name="connsiteX31" fmla="*/ 2677609 w 11107519"/>
              <a:gd name="connsiteY31" fmla="*/ 1189759 h 1189759"/>
              <a:gd name="connsiteX32" fmla="*/ 1818070 w 11107519"/>
              <a:gd name="connsiteY32" fmla="*/ 1189759 h 1189759"/>
              <a:gd name="connsiteX33" fmla="*/ 594880 w 11107519"/>
              <a:gd name="connsiteY33" fmla="*/ 1189759 h 1189759"/>
              <a:gd name="connsiteX34" fmla="*/ 0 w 11107519"/>
              <a:gd name="connsiteY34" fmla="*/ 594879 h 1189759"/>
              <a:gd name="connsiteX35" fmla="*/ 0 w 11107519"/>
              <a:gd name="connsiteY35" fmla="*/ 594880 h 118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107519" h="1189759" fill="none" extrusionOk="0">
                <a:moveTo>
                  <a:pt x="0" y="594880"/>
                </a:moveTo>
                <a:cubicBezTo>
                  <a:pt x="52217" y="251501"/>
                  <a:pt x="272206" y="68011"/>
                  <a:pt x="594880" y="0"/>
                </a:cubicBezTo>
                <a:cubicBezTo>
                  <a:pt x="847701" y="4540"/>
                  <a:pt x="1149790" y="-19648"/>
                  <a:pt x="1454419" y="0"/>
                </a:cubicBezTo>
                <a:cubicBezTo>
                  <a:pt x="1759048" y="19648"/>
                  <a:pt x="1847014" y="14086"/>
                  <a:pt x="2016426" y="0"/>
                </a:cubicBezTo>
                <a:cubicBezTo>
                  <a:pt x="2185838" y="-14086"/>
                  <a:pt x="2569376" y="-12851"/>
                  <a:pt x="2776787" y="0"/>
                </a:cubicBezTo>
                <a:cubicBezTo>
                  <a:pt x="2984198" y="12851"/>
                  <a:pt x="3139297" y="15526"/>
                  <a:pt x="3239616" y="0"/>
                </a:cubicBezTo>
                <a:cubicBezTo>
                  <a:pt x="3339935" y="-15526"/>
                  <a:pt x="3765580" y="-11532"/>
                  <a:pt x="3900800" y="0"/>
                </a:cubicBezTo>
                <a:cubicBezTo>
                  <a:pt x="4036020" y="11532"/>
                  <a:pt x="4308185" y="-12376"/>
                  <a:pt x="4661162" y="0"/>
                </a:cubicBezTo>
                <a:cubicBezTo>
                  <a:pt x="5014139" y="12376"/>
                  <a:pt x="5005758" y="-518"/>
                  <a:pt x="5223168" y="0"/>
                </a:cubicBezTo>
                <a:cubicBezTo>
                  <a:pt x="5440578" y="518"/>
                  <a:pt x="5514289" y="-16929"/>
                  <a:pt x="5785174" y="0"/>
                </a:cubicBezTo>
                <a:cubicBezTo>
                  <a:pt x="6056059" y="16929"/>
                  <a:pt x="6135209" y="-22335"/>
                  <a:pt x="6347181" y="0"/>
                </a:cubicBezTo>
                <a:cubicBezTo>
                  <a:pt x="6559153" y="22335"/>
                  <a:pt x="6754557" y="29558"/>
                  <a:pt x="7008365" y="0"/>
                </a:cubicBezTo>
                <a:cubicBezTo>
                  <a:pt x="7262173" y="-29558"/>
                  <a:pt x="7256480" y="-5791"/>
                  <a:pt x="7471194" y="0"/>
                </a:cubicBezTo>
                <a:cubicBezTo>
                  <a:pt x="7685908" y="5791"/>
                  <a:pt x="7967005" y="-4099"/>
                  <a:pt x="8231555" y="0"/>
                </a:cubicBezTo>
                <a:cubicBezTo>
                  <a:pt x="8496105" y="4099"/>
                  <a:pt x="8685419" y="-29431"/>
                  <a:pt x="8892739" y="0"/>
                </a:cubicBezTo>
                <a:cubicBezTo>
                  <a:pt x="9100059" y="29431"/>
                  <a:pt x="9431024" y="4018"/>
                  <a:pt x="9752278" y="0"/>
                </a:cubicBezTo>
                <a:cubicBezTo>
                  <a:pt x="10073532" y="-4018"/>
                  <a:pt x="10199386" y="26493"/>
                  <a:pt x="10512640" y="0"/>
                </a:cubicBezTo>
                <a:cubicBezTo>
                  <a:pt x="10784060" y="8938"/>
                  <a:pt x="11058876" y="206149"/>
                  <a:pt x="11107520" y="594880"/>
                </a:cubicBezTo>
                <a:lnTo>
                  <a:pt x="11107519" y="594880"/>
                </a:lnTo>
                <a:cubicBezTo>
                  <a:pt x="11090552" y="872394"/>
                  <a:pt x="10886206" y="1244842"/>
                  <a:pt x="10512639" y="1189760"/>
                </a:cubicBezTo>
                <a:cubicBezTo>
                  <a:pt x="10321485" y="1183579"/>
                  <a:pt x="10073816" y="1181229"/>
                  <a:pt x="9851455" y="1189760"/>
                </a:cubicBezTo>
                <a:cubicBezTo>
                  <a:pt x="9629094" y="1198291"/>
                  <a:pt x="9537891" y="1206233"/>
                  <a:pt x="9388626" y="1189760"/>
                </a:cubicBezTo>
                <a:cubicBezTo>
                  <a:pt x="9239361" y="1173287"/>
                  <a:pt x="8987150" y="1216149"/>
                  <a:pt x="8826620" y="1189760"/>
                </a:cubicBezTo>
                <a:cubicBezTo>
                  <a:pt x="8666090" y="1163371"/>
                  <a:pt x="8466630" y="1180372"/>
                  <a:pt x="8363791" y="1189760"/>
                </a:cubicBezTo>
                <a:cubicBezTo>
                  <a:pt x="8260952" y="1199148"/>
                  <a:pt x="8101920" y="1200766"/>
                  <a:pt x="7900962" y="1189760"/>
                </a:cubicBezTo>
                <a:cubicBezTo>
                  <a:pt x="7700004" y="1178754"/>
                  <a:pt x="7356319" y="1215001"/>
                  <a:pt x="7140601" y="1189760"/>
                </a:cubicBezTo>
                <a:cubicBezTo>
                  <a:pt x="6924883" y="1164519"/>
                  <a:pt x="6494223" y="1179986"/>
                  <a:pt x="6281062" y="1189760"/>
                </a:cubicBezTo>
                <a:cubicBezTo>
                  <a:pt x="6067901" y="1199534"/>
                  <a:pt x="5856304" y="1177607"/>
                  <a:pt x="5520700" y="1189759"/>
                </a:cubicBezTo>
                <a:cubicBezTo>
                  <a:pt x="5185096" y="1201911"/>
                  <a:pt x="5070013" y="1199750"/>
                  <a:pt x="4661161" y="1189759"/>
                </a:cubicBezTo>
                <a:cubicBezTo>
                  <a:pt x="4252309" y="1179768"/>
                  <a:pt x="4236197" y="1216583"/>
                  <a:pt x="3999977" y="1189759"/>
                </a:cubicBezTo>
                <a:cubicBezTo>
                  <a:pt x="3763757" y="1162935"/>
                  <a:pt x="3625072" y="1173706"/>
                  <a:pt x="3437971" y="1189759"/>
                </a:cubicBezTo>
                <a:cubicBezTo>
                  <a:pt x="3250870" y="1205812"/>
                  <a:pt x="2995517" y="1209338"/>
                  <a:pt x="2677609" y="1189759"/>
                </a:cubicBezTo>
                <a:cubicBezTo>
                  <a:pt x="2359701" y="1170180"/>
                  <a:pt x="2034862" y="1176187"/>
                  <a:pt x="1818070" y="1189759"/>
                </a:cubicBezTo>
                <a:cubicBezTo>
                  <a:pt x="1601278" y="1203331"/>
                  <a:pt x="1037157" y="1183682"/>
                  <a:pt x="594880" y="1189759"/>
                </a:cubicBezTo>
                <a:cubicBezTo>
                  <a:pt x="276326" y="1199865"/>
                  <a:pt x="7933" y="891133"/>
                  <a:pt x="0" y="594879"/>
                </a:cubicBezTo>
                <a:lnTo>
                  <a:pt x="0" y="594880"/>
                </a:lnTo>
                <a:close/>
              </a:path>
              <a:path w="11107519" h="1189759" stroke="0" extrusionOk="0">
                <a:moveTo>
                  <a:pt x="0" y="594880"/>
                </a:moveTo>
                <a:cubicBezTo>
                  <a:pt x="-42364" y="310800"/>
                  <a:pt x="279876" y="57271"/>
                  <a:pt x="594880" y="0"/>
                </a:cubicBezTo>
                <a:cubicBezTo>
                  <a:pt x="699393" y="19305"/>
                  <a:pt x="868054" y="-5564"/>
                  <a:pt x="1057709" y="0"/>
                </a:cubicBezTo>
                <a:cubicBezTo>
                  <a:pt x="1247364" y="5564"/>
                  <a:pt x="1457185" y="-17493"/>
                  <a:pt x="1619715" y="0"/>
                </a:cubicBezTo>
                <a:cubicBezTo>
                  <a:pt x="1782245" y="17493"/>
                  <a:pt x="1886668" y="5214"/>
                  <a:pt x="1983366" y="0"/>
                </a:cubicBezTo>
                <a:cubicBezTo>
                  <a:pt x="2080064" y="-5214"/>
                  <a:pt x="2448947" y="3580"/>
                  <a:pt x="2743728" y="0"/>
                </a:cubicBezTo>
                <a:cubicBezTo>
                  <a:pt x="3038509" y="-3580"/>
                  <a:pt x="2941694" y="-2860"/>
                  <a:pt x="3107379" y="0"/>
                </a:cubicBezTo>
                <a:cubicBezTo>
                  <a:pt x="3273064" y="2860"/>
                  <a:pt x="3551740" y="31743"/>
                  <a:pt x="3768563" y="0"/>
                </a:cubicBezTo>
                <a:cubicBezTo>
                  <a:pt x="3985386" y="-31743"/>
                  <a:pt x="4036254" y="12397"/>
                  <a:pt x="4231392" y="0"/>
                </a:cubicBezTo>
                <a:cubicBezTo>
                  <a:pt x="4426530" y="-12397"/>
                  <a:pt x="4532715" y="356"/>
                  <a:pt x="4694221" y="0"/>
                </a:cubicBezTo>
                <a:cubicBezTo>
                  <a:pt x="4855727" y="-356"/>
                  <a:pt x="4942731" y="-6391"/>
                  <a:pt x="5057872" y="0"/>
                </a:cubicBezTo>
                <a:cubicBezTo>
                  <a:pt x="5173013" y="6391"/>
                  <a:pt x="5250715" y="-2981"/>
                  <a:pt x="5421523" y="0"/>
                </a:cubicBezTo>
                <a:cubicBezTo>
                  <a:pt x="5592331" y="2981"/>
                  <a:pt x="5674060" y="15928"/>
                  <a:pt x="5884352" y="0"/>
                </a:cubicBezTo>
                <a:cubicBezTo>
                  <a:pt x="6094644" y="-15928"/>
                  <a:pt x="6322105" y="-27890"/>
                  <a:pt x="6446358" y="0"/>
                </a:cubicBezTo>
                <a:cubicBezTo>
                  <a:pt x="6570611" y="27890"/>
                  <a:pt x="6911222" y="-31246"/>
                  <a:pt x="7206720" y="0"/>
                </a:cubicBezTo>
                <a:cubicBezTo>
                  <a:pt x="7502218" y="31246"/>
                  <a:pt x="7635575" y="-31868"/>
                  <a:pt x="7867904" y="0"/>
                </a:cubicBezTo>
                <a:cubicBezTo>
                  <a:pt x="8100233" y="31868"/>
                  <a:pt x="8296394" y="-462"/>
                  <a:pt x="8429910" y="0"/>
                </a:cubicBezTo>
                <a:cubicBezTo>
                  <a:pt x="8563426" y="462"/>
                  <a:pt x="8829676" y="6514"/>
                  <a:pt x="8991917" y="0"/>
                </a:cubicBezTo>
                <a:cubicBezTo>
                  <a:pt x="9154158" y="-6514"/>
                  <a:pt x="9256075" y="11313"/>
                  <a:pt x="9454746" y="0"/>
                </a:cubicBezTo>
                <a:cubicBezTo>
                  <a:pt x="9653417" y="-11313"/>
                  <a:pt x="10067575" y="-20838"/>
                  <a:pt x="10512640" y="0"/>
                </a:cubicBezTo>
                <a:cubicBezTo>
                  <a:pt x="10792531" y="26380"/>
                  <a:pt x="11131740" y="264793"/>
                  <a:pt x="11107520" y="594880"/>
                </a:cubicBezTo>
                <a:lnTo>
                  <a:pt x="11107519" y="594880"/>
                </a:lnTo>
                <a:cubicBezTo>
                  <a:pt x="11045321" y="903412"/>
                  <a:pt x="10873544" y="1245941"/>
                  <a:pt x="10512639" y="1189760"/>
                </a:cubicBezTo>
                <a:cubicBezTo>
                  <a:pt x="10301020" y="1162919"/>
                  <a:pt x="10019624" y="1176775"/>
                  <a:pt x="9752277" y="1189760"/>
                </a:cubicBezTo>
                <a:cubicBezTo>
                  <a:pt x="9484930" y="1202745"/>
                  <a:pt x="9273921" y="1218312"/>
                  <a:pt x="9091094" y="1189760"/>
                </a:cubicBezTo>
                <a:cubicBezTo>
                  <a:pt x="8908267" y="1161208"/>
                  <a:pt x="8505916" y="1206529"/>
                  <a:pt x="8231554" y="1189760"/>
                </a:cubicBezTo>
                <a:cubicBezTo>
                  <a:pt x="7957192" y="1172991"/>
                  <a:pt x="7988241" y="1200250"/>
                  <a:pt x="7768726" y="1189760"/>
                </a:cubicBezTo>
                <a:cubicBezTo>
                  <a:pt x="7549211" y="1179270"/>
                  <a:pt x="7431137" y="1193048"/>
                  <a:pt x="7206719" y="1189760"/>
                </a:cubicBezTo>
                <a:cubicBezTo>
                  <a:pt x="6982301" y="1186472"/>
                  <a:pt x="6681544" y="1166420"/>
                  <a:pt x="6446358" y="1189760"/>
                </a:cubicBezTo>
                <a:cubicBezTo>
                  <a:pt x="6211172" y="1213100"/>
                  <a:pt x="5926213" y="1223111"/>
                  <a:pt x="5685996" y="1189760"/>
                </a:cubicBezTo>
                <a:cubicBezTo>
                  <a:pt x="5445779" y="1156408"/>
                  <a:pt x="5183133" y="1196235"/>
                  <a:pt x="5024812" y="1189759"/>
                </a:cubicBezTo>
                <a:cubicBezTo>
                  <a:pt x="4866491" y="1183284"/>
                  <a:pt x="4792452" y="1199359"/>
                  <a:pt x="4661161" y="1189759"/>
                </a:cubicBezTo>
                <a:cubicBezTo>
                  <a:pt x="4529870" y="1180159"/>
                  <a:pt x="4291447" y="1210856"/>
                  <a:pt x="4099155" y="1189759"/>
                </a:cubicBezTo>
                <a:cubicBezTo>
                  <a:pt x="3906863" y="1168662"/>
                  <a:pt x="3689349" y="1178342"/>
                  <a:pt x="3338793" y="1189759"/>
                </a:cubicBezTo>
                <a:cubicBezTo>
                  <a:pt x="2988237" y="1201176"/>
                  <a:pt x="3055537" y="1192900"/>
                  <a:pt x="2776787" y="1189759"/>
                </a:cubicBezTo>
                <a:cubicBezTo>
                  <a:pt x="2498037" y="1186618"/>
                  <a:pt x="2193362" y="1220172"/>
                  <a:pt x="1917248" y="1189759"/>
                </a:cubicBezTo>
                <a:cubicBezTo>
                  <a:pt x="1641134" y="1159346"/>
                  <a:pt x="1506006" y="1222180"/>
                  <a:pt x="1256064" y="1189759"/>
                </a:cubicBezTo>
                <a:cubicBezTo>
                  <a:pt x="1006122" y="1157338"/>
                  <a:pt x="907205" y="1209161"/>
                  <a:pt x="594880" y="1189759"/>
                </a:cubicBezTo>
                <a:cubicBezTo>
                  <a:pt x="230064" y="1144171"/>
                  <a:pt x="13045" y="925892"/>
                  <a:pt x="0" y="594879"/>
                </a:cubicBezTo>
                <a:lnTo>
                  <a:pt x="0" y="59488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tìm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ngữ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nói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ước</a:t>
            </a:r>
            <a:r>
              <a:rPr lang="en-US" sz="4000" b="1" dirty="0">
                <a:solidFill>
                  <a:srgbClr val="002060"/>
                </a:solidFill>
              </a:rPr>
              <a:t> của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người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gợi</a:t>
            </a:r>
            <a:r>
              <a:rPr lang="en-US" sz="4000" b="1" dirty="0">
                <a:solidFill>
                  <a:srgbClr val="002060"/>
                </a:solidFill>
              </a:rPr>
              <a:t> ý.</a:t>
            </a:r>
          </a:p>
        </p:txBody>
      </p:sp>
      <p:pic>
        <p:nvPicPr>
          <p:cNvPr id="2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882640"/>
            <a:ext cx="3472768" cy="975360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882640"/>
            <a:ext cx="3472768" cy="975360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882640"/>
            <a:ext cx="3472768" cy="9753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882640"/>
            <a:ext cx="1968417" cy="975360"/>
          </a:xfrm>
          <a:prstGeom prst="rect">
            <a:avLst/>
          </a:prstGeom>
        </p:spPr>
      </p:pic>
      <p:pic>
        <p:nvPicPr>
          <p:cNvPr id="33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461019" y="1546682"/>
            <a:ext cx="3582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Gợi</a:t>
            </a:r>
            <a:r>
              <a:rPr lang="en-US" sz="5400" b="1" dirty="0">
                <a:solidFill>
                  <a:srgbClr val="FF0000"/>
                </a:solidFill>
              </a:rPr>
              <a:t> ý</a:t>
            </a: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4384814" y="3100136"/>
            <a:ext cx="1785031" cy="944905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flipV="1">
            <a:off x="4384814" y="4073078"/>
            <a:ext cx="1735121" cy="15366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>
            <a:off x="4484398" y="4107519"/>
            <a:ext cx="1488097" cy="1078291"/>
          </a:xfrm>
          <a:prstGeom prst="curvedConnector3">
            <a:avLst>
              <a:gd name="adj1" fmla="val 2644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1216107" y="3248402"/>
            <a:ext cx="3406140" cy="1579456"/>
            <a:chOff x="3665215" y="980369"/>
            <a:chExt cx="4686675" cy="2814109"/>
          </a:xfrm>
        </p:grpSpPr>
        <p:sp>
          <p:nvSpPr>
            <p:cNvPr id="48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19" cy="2627184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9"/>
              <a:ext cx="4481219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753781" y="3581590"/>
            <a:ext cx="2654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sức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khỏe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2" name="Picture 2" descr="Flowers in many colors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7" t="48625" r="24910" b="994"/>
          <a:stretch/>
        </p:blipFill>
        <p:spPr bwMode="auto">
          <a:xfrm flipH="1">
            <a:off x="1356436" y="3421134"/>
            <a:ext cx="794691" cy="121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6490874" y="2715415"/>
            <a:ext cx="3685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mạnh</a:t>
            </a:r>
            <a:r>
              <a:rPr lang="en-US" sz="4400" dirty="0"/>
              <a:t> </a:t>
            </a:r>
            <a:r>
              <a:rPr lang="en-US" sz="4400" dirty="0" err="1"/>
              <a:t>khỏe</a:t>
            </a:r>
            <a:endParaRPr lang="en-US" sz="4400" dirty="0"/>
          </a:p>
        </p:txBody>
      </p:sp>
      <p:sp>
        <p:nvSpPr>
          <p:cNvPr id="54" name="TextBox 53"/>
          <p:cNvSpPr txBox="1"/>
          <p:nvPr/>
        </p:nvSpPr>
        <p:spPr>
          <a:xfrm>
            <a:off x="6490874" y="3581590"/>
            <a:ext cx="3685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khỏe</a:t>
            </a:r>
            <a:r>
              <a:rPr lang="en-US" sz="4400" dirty="0"/>
              <a:t> </a:t>
            </a:r>
            <a:r>
              <a:rPr lang="en-US" sz="4400" dirty="0" err="1"/>
              <a:t>mạnh</a:t>
            </a:r>
            <a:endParaRPr lang="en-US" sz="4400" dirty="0"/>
          </a:p>
        </p:txBody>
      </p:sp>
      <p:sp>
        <p:nvSpPr>
          <p:cNvPr id="55" name="TextBox 54"/>
          <p:cNvSpPr txBox="1"/>
          <p:nvPr/>
        </p:nvSpPr>
        <p:spPr>
          <a:xfrm>
            <a:off x="6169845" y="4661946"/>
            <a:ext cx="4711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nhanh</a:t>
            </a:r>
            <a:r>
              <a:rPr lang="en-US" sz="4400" dirty="0"/>
              <a:t> </a:t>
            </a:r>
            <a:r>
              <a:rPr lang="en-US" sz="4400" dirty="0" err="1"/>
              <a:t>khỏi</a:t>
            </a:r>
            <a:r>
              <a:rPr lang="en-US" sz="4400" dirty="0"/>
              <a:t> </a:t>
            </a:r>
            <a:r>
              <a:rPr lang="en-US" sz="4400" dirty="0" err="1"/>
              <a:t>bệnh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2222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6" grpId="0"/>
      <p:bldP spid="51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649842" y="1557459"/>
            <a:ext cx="10891719" cy="4864476"/>
          </a:xfrm>
          <a:custGeom>
            <a:avLst/>
            <a:gdLst>
              <a:gd name="connsiteX0" fmla="*/ 0 w 10891719"/>
              <a:gd name="connsiteY0" fmla="*/ 810762 h 4864476"/>
              <a:gd name="connsiteX1" fmla="*/ 810762 w 10891719"/>
              <a:gd name="connsiteY1" fmla="*/ 0 h 4864476"/>
              <a:gd name="connsiteX2" fmla="*/ 10080957 w 10891719"/>
              <a:gd name="connsiteY2" fmla="*/ 0 h 4864476"/>
              <a:gd name="connsiteX3" fmla="*/ 10891719 w 10891719"/>
              <a:gd name="connsiteY3" fmla="*/ 810762 h 4864476"/>
              <a:gd name="connsiteX4" fmla="*/ 10891719 w 10891719"/>
              <a:gd name="connsiteY4" fmla="*/ 4053714 h 4864476"/>
              <a:gd name="connsiteX5" fmla="*/ 10080957 w 10891719"/>
              <a:gd name="connsiteY5" fmla="*/ 4864476 h 4864476"/>
              <a:gd name="connsiteX6" fmla="*/ 810762 w 10891719"/>
              <a:gd name="connsiteY6" fmla="*/ 4864476 h 4864476"/>
              <a:gd name="connsiteX7" fmla="*/ 0 w 10891719"/>
              <a:gd name="connsiteY7" fmla="*/ 4053714 h 4864476"/>
              <a:gd name="connsiteX8" fmla="*/ 0 w 10891719"/>
              <a:gd name="connsiteY8" fmla="*/ 810762 h 48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719" h="4864476" fill="none" extrusionOk="0">
                <a:moveTo>
                  <a:pt x="0" y="810762"/>
                </a:moveTo>
                <a:cubicBezTo>
                  <a:pt x="3666" y="339347"/>
                  <a:pt x="309120" y="29824"/>
                  <a:pt x="810762" y="0"/>
                </a:cubicBezTo>
                <a:cubicBezTo>
                  <a:pt x="5019031" y="-73180"/>
                  <a:pt x="6042562" y="86135"/>
                  <a:pt x="10080957" y="0"/>
                </a:cubicBezTo>
                <a:cubicBezTo>
                  <a:pt x="10539222" y="3124"/>
                  <a:pt x="10877931" y="356798"/>
                  <a:pt x="10891719" y="810762"/>
                </a:cubicBezTo>
                <a:cubicBezTo>
                  <a:pt x="11047629" y="2244224"/>
                  <a:pt x="10752225" y="3434101"/>
                  <a:pt x="10891719" y="4053714"/>
                </a:cubicBezTo>
                <a:cubicBezTo>
                  <a:pt x="10847091" y="4496633"/>
                  <a:pt x="10582690" y="4796833"/>
                  <a:pt x="10080957" y="4864476"/>
                </a:cubicBezTo>
                <a:cubicBezTo>
                  <a:pt x="5897311" y="4909336"/>
                  <a:pt x="3727578" y="4982098"/>
                  <a:pt x="810762" y="4864476"/>
                </a:cubicBezTo>
                <a:cubicBezTo>
                  <a:pt x="345063" y="4902884"/>
                  <a:pt x="22680" y="4488401"/>
                  <a:pt x="0" y="4053714"/>
                </a:cubicBezTo>
                <a:cubicBezTo>
                  <a:pt x="-60313" y="3089468"/>
                  <a:pt x="168062" y="1379056"/>
                  <a:pt x="0" y="810762"/>
                </a:cubicBezTo>
                <a:close/>
              </a:path>
              <a:path w="10891719" h="4864476" stroke="0" extrusionOk="0">
                <a:moveTo>
                  <a:pt x="0" y="810762"/>
                </a:moveTo>
                <a:cubicBezTo>
                  <a:pt x="5475" y="397703"/>
                  <a:pt x="354908" y="-10220"/>
                  <a:pt x="810762" y="0"/>
                </a:cubicBezTo>
                <a:cubicBezTo>
                  <a:pt x="3276244" y="33707"/>
                  <a:pt x="6432839" y="-162475"/>
                  <a:pt x="10080957" y="0"/>
                </a:cubicBezTo>
                <a:cubicBezTo>
                  <a:pt x="10587028" y="-17906"/>
                  <a:pt x="10840675" y="401198"/>
                  <a:pt x="10891719" y="810762"/>
                </a:cubicBezTo>
                <a:cubicBezTo>
                  <a:pt x="10795530" y="2294118"/>
                  <a:pt x="10945234" y="3564751"/>
                  <a:pt x="10891719" y="4053714"/>
                </a:cubicBezTo>
                <a:cubicBezTo>
                  <a:pt x="10950306" y="4550427"/>
                  <a:pt x="10459746" y="4830778"/>
                  <a:pt x="10080957" y="4864476"/>
                </a:cubicBezTo>
                <a:cubicBezTo>
                  <a:pt x="7873538" y="4917327"/>
                  <a:pt x="2731825" y="4986758"/>
                  <a:pt x="810762" y="4864476"/>
                </a:cubicBezTo>
                <a:cubicBezTo>
                  <a:pt x="372226" y="4915205"/>
                  <a:pt x="33996" y="4504522"/>
                  <a:pt x="0" y="4053714"/>
                </a:cubicBezTo>
                <a:cubicBezTo>
                  <a:pt x="41338" y="2705319"/>
                  <a:pt x="-94415" y="1409338"/>
                  <a:pt x="0" y="81076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     </a:t>
            </a:r>
            <a:endParaRPr lang="en-US" sz="4000" dirty="0"/>
          </a:p>
        </p:txBody>
      </p:sp>
      <p:sp>
        <p:nvSpPr>
          <p:cNvPr id="10" name="Rectangle: Rounded Corners 52">
            <a:extLst>
              <a:ext uri="{FF2B5EF4-FFF2-40B4-BE49-F238E27FC236}">
                <a16:creationId xmlns:a16="http://schemas.microsoft.com/office/drawing/2014/main" id="{9C30AFC2-A117-AFE9-D2ED-3C15848CCE21}"/>
              </a:ext>
            </a:extLst>
          </p:cNvPr>
          <p:cNvSpPr/>
          <p:nvPr/>
        </p:nvSpPr>
        <p:spPr>
          <a:xfrm>
            <a:off x="698576" y="253004"/>
            <a:ext cx="11107519" cy="1189759"/>
          </a:xfrm>
          <a:custGeom>
            <a:avLst/>
            <a:gdLst>
              <a:gd name="connsiteX0" fmla="*/ 0 w 11107519"/>
              <a:gd name="connsiteY0" fmla="*/ 594880 h 1189759"/>
              <a:gd name="connsiteX1" fmla="*/ 594880 w 11107519"/>
              <a:gd name="connsiteY1" fmla="*/ 0 h 1189759"/>
              <a:gd name="connsiteX2" fmla="*/ 1454419 w 11107519"/>
              <a:gd name="connsiteY2" fmla="*/ 0 h 1189759"/>
              <a:gd name="connsiteX3" fmla="*/ 2016426 w 11107519"/>
              <a:gd name="connsiteY3" fmla="*/ 0 h 1189759"/>
              <a:gd name="connsiteX4" fmla="*/ 2776787 w 11107519"/>
              <a:gd name="connsiteY4" fmla="*/ 0 h 1189759"/>
              <a:gd name="connsiteX5" fmla="*/ 3239616 w 11107519"/>
              <a:gd name="connsiteY5" fmla="*/ 0 h 1189759"/>
              <a:gd name="connsiteX6" fmla="*/ 3900800 w 11107519"/>
              <a:gd name="connsiteY6" fmla="*/ 0 h 1189759"/>
              <a:gd name="connsiteX7" fmla="*/ 4661162 w 11107519"/>
              <a:gd name="connsiteY7" fmla="*/ 0 h 1189759"/>
              <a:gd name="connsiteX8" fmla="*/ 5223168 w 11107519"/>
              <a:gd name="connsiteY8" fmla="*/ 0 h 1189759"/>
              <a:gd name="connsiteX9" fmla="*/ 5785174 w 11107519"/>
              <a:gd name="connsiteY9" fmla="*/ 0 h 1189759"/>
              <a:gd name="connsiteX10" fmla="*/ 6347181 w 11107519"/>
              <a:gd name="connsiteY10" fmla="*/ 0 h 1189759"/>
              <a:gd name="connsiteX11" fmla="*/ 7008365 w 11107519"/>
              <a:gd name="connsiteY11" fmla="*/ 0 h 1189759"/>
              <a:gd name="connsiteX12" fmla="*/ 7471194 w 11107519"/>
              <a:gd name="connsiteY12" fmla="*/ 0 h 1189759"/>
              <a:gd name="connsiteX13" fmla="*/ 8231555 w 11107519"/>
              <a:gd name="connsiteY13" fmla="*/ 0 h 1189759"/>
              <a:gd name="connsiteX14" fmla="*/ 8892739 w 11107519"/>
              <a:gd name="connsiteY14" fmla="*/ 0 h 1189759"/>
              <a:gd name="connsiteX15" fmla="*/ 9752278 w 11107519"/>
              <a:gd name="connsiteY15" fmla="*/ 0 h 1189759"/>
              <a:gd name="connsiteX16" fmla="*/ 10512640 w 11107519"/>
              <a:gd name="connsiteY16" fmla="*/ 0 h 1189759"/>
              <a:gd name="connsiteX17" fmla="*/ 11107520 w 11107519"/>
              <a:gd name="connsiteY17" fmla="*/ 594880 h 1189759"/>
              <a:gd name="connsiteX18" fmla="*/ 11107519 w 11107519"/>
              <a:gd name="connsiteY18" fmla="*/ 594880 h 1189759"/>
              <a:gd name="connsiteX19" fmla="*/ 10512639 w 11107519"/>
              <a:gd name="connsiteY19" fmla="*/ 1189760 h 1189759"/>
              <a:gd name="connsiteX20" fmla="*/ 9851455 w 11107519"/>
              <a:gd name="connsiteY20" fmla="*/ 1189760 h 1189759"/>
              <a:gd name="connsiteX21" fmla="*/ 9388626 w 11107519"/>
              <a:gd name="connsiteY21" fmla="*/ 1189760 h 1189759"/>
              <a:gd name="connsiteX22" fmla="*/ 8826620 w 11107519"/>
              <a:gd name="connsiteY22" fmla="*/ 1189760 h 1189759"/>
              <a:gd name="connsiteX23" fmla="*/ 8363791 w 11107519"/>
              <a:gd name="connsiteY23" fmla="*/ 1189760 h 1189759"/>
              <a:gd name="connsiteX24" fmla="*/ 7900962 w 11107519"/>
              <a:gd name="connsiteY24" fmla="*/ 1189760 h 1189759"/>
              <a:gd name="connsiteX25" fmla="*/ 7140601 w 11107519"/>
              <a:gd name="connsiteY25" fmla="*/ 1189760 h 1189759"/>
              <a:gd name="connsiteX26" fmla="*/ 6281062 w 11107519"/>
              <a:gd name="connsiteY26" fmla="*/ 1189760 h 1189759"/>
              <a:gd name="connsiteX27" fmla="*/ 5520700 w 11107519"/>
              <a:gd name="connsiteY27" fmla="*/ 1189759 h 1189759"/>
              <a:gd name="connsiteX28" fmla="*/ 4661161 w 11107519"/>
              <a:gd name="connsiteY28" fmla="*/ 1189759 h 1189759"/>
              <a:gd name="connsiteX29" fmla="*/ 3999977 w 11107519"/>
              <a:gd name="connsiteY29" fmla="*/ 1189759 h 1189759"/>
              <a:gd name="connsiteX30" fmla="*/ 3437971 w 11107519"/>
              <a:gd name="connsiteY30" fmla="*/ 1189759 h 1189759"/>
              <a:gd name="connsiteX31" fmla="*/ 2677609 w 11107519"/>
              <a:gd name="connsiteY31" fmla="*/ 1189759 h 1189759"/>
              <a:gd name="connsiteX32" fmla="*/ 1818070 w 11107519"/>
              <a:gd name="connsiteY32" fmla="*/ 1189759 h 1189759"/>
              <a:gd name="connsiteX33" fmla="*/ 594880 w 11107519"/>
              <a:gd name="connsiteY33" fmla="*/ 1189759 h 1189759"/>
              <a:gd name="connsiteX34" fmla="*/ 0 w 11107519"/>
              <a:gd name="connsiteY34" fmla="*/ 594879 h 1189759"/>
              <a:gd name="connsiteX35" fmla="*/ 0 w 11107519"/>
              <a:gd name="connsiteY35" fmla="*/ 594880 h 118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107519" h="1189759" fill="none" extrusionOk="0">
                <a:moveTo>
                  <a:pt x="0" y="594880"/>
                </a:moveTo>
                <a:cubicBezTo>
                  <a:pt x="52217" y="251501"/>
                  <a:pt x="272206" y="68011"/>
                  <a:pt x="594880" y="0"/>
                </a:cubicBezTo>
                <a:cubicBezTo>
                  <a:pt x="847701" y="4540"/>
                  <a:pt x="1149790" y="-19648"/>
                  <a:pt x="1454419" y="0"/>
                </a:cubicBezTo>
                <a:cubicBezTo>
                  <a:pt x="1759048" y="19648"/>
                  <a:pt x="1847014" y="14086"/>
                  <a:pt x="2016426" y="0"/>
                </a:cubicBezTo>
                <a:cubicBezTo>
                  <a:pt x="2185838" y="-14086"/>
                  <a:pt x="2569376" y="-12851"/>
                  <a:pt x="2776787" y="0"/>
                </a:cubicBezTo>
                <a:cubicBezTo>
                  <a:pt x="2984198" y="12851"/>
                  <a:pt x="3139297" y="15526"/>
                  <a:pt x="3239616" y="0"/>
                </a:cubicBezTo>
                <a:cubicBezTo>
                  <a:pt x="3339935" y="-15526"/>
                  <a:pt x="3765580" y="-11532"/>
                  <a:pt x="3900800" y="0"/>
                </a:cubicBezTo>
                <a:cubicBezTo>
                  <a:pt x="4036020" y="11532"/>
                  <a:pt x="4308185" y="-12376"/>
                  <a:pt x="4661162" y="0"/>
                </a:cubicBezTo>
                <a:cubicBezTo>
                  <a:pt x="5014139" y="12376"/>
                  <a:pt x="5005758" y="-518"/>
                  <a:pt x="5223168" y="0"/>
                </a:cubicBezTo>
                <a:cubicBezTo>
                  <a:pt x="5440578" y="518"/>
                  <a:pt x="5514289" y="-16929"/>
                  <a:pt x="5785174" y="0"/>
                </a:cubicBezTo>
                <a:cubicBezTo>
                  <a:pt x="6056059" y="16929"/>
                  <a:pt x="6135209" y="-22335"/>
                  <a:pt x="6347181" y="0"/>
                </a:cubicBezTo>
                <a:cubicBezTo>
                  <a:pt x="6559153" y="22335"/>
                  <a:pt x="6754557" y="29558"/>
                  <a:pt x="7008365" y="0"/>
                </a:cubicBezTo>
                <a:cubicBezTo>
                  <a:pt x="7262173" y="-29558"/>
                  <a:pt x="7256480" y="-5791"/>
                  <a:pt x="7471194" y="0"/>
                </a:cubicBezTo>
                <a:cubicBezTo>
                  <a:pt x="7685908" y="5791"/>
                  <a:pt x="7967005" y="-4099"/>
                  <a:pt x="8231555" y="0"/>
                </a:cubicBezTo>
                <a:cubicBezTo>
                  <a:pt x="8496105" y="4099"/>
                  <a:pt x="8685419" y="-29431"/>
                  <a:pt x="8892739" y="0"/>
                </a:cubicBezTo>
                <a:cubicBezTo>
                  <a:pt x="9100059" y="29431"/>
                  <a:pt x="9431024" y="4018"/>
                  <a:pt x="9752278" y="0"/>
                </a:cubicBezTo>
                <a:cubicBezTo>
                  <a:pt x="10073532" y="-4018"/>
                  <a:pt x="10199386" y="26493"/>
                  <a:pt x="10512640" y="0"/>
                </a:cubicBezTo>
                <a:cubicBezTo>
                  <a:pt x="10784060" y="8938"/>
                  <a:pt x="11058876" y="206149"/>
                  <a:pt x="11107520" y="594880"/>
                </a:cubicBezTo>
                <a:lnTo>
                  <a:pt x="11107519" y="594880"/>
                </a:lnTo>
                <a:cubicBezTo>
                  <a:pt x="11090552" y="872394"/>
                  <a:pt x="10886206" y="1244842"/>
                  <a:pt x="10512639" y="1189760"/>
                </a:cubicBezTo>
                <a:cubicBezTo>
                  <a:pt x="10321485" y="1183579"/>
                  <a:pt x="10073816" y="1181229"/>
                  <a:pt x="9851455" y="1189760"/>
                </a:cubicBezTo>
                <a:cubicBezTo>
                  <a:pt x="9629094" y="1198291"/>
                  <a:pt x="9537891" y="1206233"/>
                  <a:pt x="9388626" y="1189760"/>
                </a:cubicBezTo>
                <a:cubicBezTo>
                  <a:pt x="9239361" y="1173287"/>
                  <a:pt x="8987150" y="1216149"/>
                  <a:pt x="8826620" y="1189760"/>
                </a:cubicBezTo>
                <a:cubicBezTo>
                  <a:pt x="8666090" y="1163371"/>
                  <a:pt x="8466630" y="1180372"/>
                  <a:pt x="8363791" y="1189760"/>
                </a:cubicBezTo>
                <a:cubicBezTo>
                  <a:pt x="8260952" y="1199148"/>
                  <a:pt x="8101920" y="1200766"/>
                  <a:pt x="7900962" y="1189760"/>
                </a:cubicBezTo>
                <a:cubicBezTo>
                  <a:pt x="7700004" y="1178754"/>
                  <a:pt x="7356319" y="1215001"/>
                  <a:pt x="7140601" y="1189760"/>
                </a:cubicBezTo>
                <a:cubicBezTo>
                  <a:pt x="6924883" y="1164519"/>
                  <a:pt x="6494223" y="1179986"/>
                  <a:pt x="6281062" y="1189760"/>
                </a:cubicBezTo>
                <a:cubicBezTo>
                  <a:pt x="6067901" y="1199534"/>
                  <a:pt x="5856304" y="1177607"/>
                  <a:pt x="5520700" y="1189759"/>
                </a:cubicBezTo>
                <a:cubicBezTo>
                  <a:pt x="5185096" y="1201911"/>
                  <a:pt x="5070013" y="1199750"/>
                  <a:pt x="4661161" y="1189759"/>
                </a:cubicBezTo>
                <a:cubicBezTo>
                  <a:pt x="4252309" y="1179768"/>
                  <a:pt x="4236197" y="1216583"/>
                  <a:pt x="3999977" y="1189759"/>
                </a:cubicBezTo>
                <a:cubicBezTo>
                  <a:pt x="3763757" y="1162935"/>
                  <a:pt x="3625072" y="1173706"/>
                  <a:pt x="3437971" y="1189759"/>
                </a:cubicBezTo>
                <a:cubicBezTo>
                  <a:pt x="3250870" y="1205812"/>
                  <a:pt x="2995517" y="1209338"/>
                  <a:pt x="2677609" y="1189759"/>
                </a:cubicBezTo>
                <a:cubicBezTo>
                  <a:pt x="2359701" y="1170180"/>
                  <a:pt x="2034862" y="1176187"/>
                  <a:pt x="1818070" y="1189759"/>
                </a:cubicBezTo>
                <a:cubicBezTo>
                  <a:pt x="1601278" y="1203331"/>
                  <a:pt x="1037157" y="1183682"/>
                  <a:pt x="594880" y="1189759"/>
                </a:cubicBezTo>
                <a:cubicBezTo>
                  <a:pt x="276326" y="1199865"/>
                  <a:pt x="7933" y="891133"/>
                  <a:pt x="0" y="594879"/>
                </a:cubicBezTo>
                <a:lnTo>
                  <a:pt x="0" y="594880"/>
                </a:lnTo>
                <a:close/>
              </a:path>
              <a:path w="11107519" h="1189759" stroke="0" extrusionOk="0">
                <a:moveTo>
                  <a:pt x="0" y="594880"/>
                </a:moveTo>
                <a:cubicBezTo>
                  <a:pt x="-42364" y="310800"/>
                  <a:pt x="279876" y="57271"/>
                  <a:pt x="594880" y="0"/>
                </a:cubicBezTo>
                <a:cubicBezTo>
                  <a:pt x="699393" y="19305"/>
                  <a:pt x="868054" y="-5564"/>
                  <a:pt x="1057709" y="0"/>
                </a:cubicBezTo>
                <a:cubicBezTo>
                  <a:pt x="1247364" y="5564"/>
                  <a:pt x="1457185" y="-17493"/>
                  <a:pt x="1619715" y="0"/>
                </a:cubicBezTo>
                <a:cubicBezTo>
                  <a:pt x="1782245" y="17493"/>
                  <a:pt x="1886668" y="5214"/>
                  <a:pt x="1983366" y="0"/>
                </a:cubicBezTo>
                <a:cubicBezTo>
                  <a:pt x="2080064" y="-5214"/>
                  <a:pt x="2448947" y="3580"/>
                  <a:pt x="2743728" y="0"/>
                </a:cubicBezTo>
                <a:cubicBezTo>
                  <a:pt x="3038509" y="-3580"/>
                  <a:pt x="2941694" y="-2860"/>
                  <a:pt x="3107379" y="0"/>
                </a:cubicBezTo>
                <a:cubicBezTo>
                  <a:pt x="3273064" y="2860"/>
                  <a:pt x="3551740" y="31743"/>
                  <a:pt x="3768563" y="0"/>
                </a:cubicBezTo>
                <a:cubicBezTo>
                  <a:pt x="3985386" y="-31743"/>
                  <a:pt x="4036254" y="12397"/>
                  <a:pt x="4231392" y="0"/>
                </a:cubicBezTo>
                <a:cubicBezTo>
                  <a:pt x="4426530" y="-12397"/>
                  <a:pt x="4532715" y="356"/>
                  <a:pt x="4694221" y="0"/>
                </a:cubicBezTo>
                <a:cubicBezTo>
                  <a:pt x="4855727" y="-356"/>
                  <a:pt x="4942731" y="-6391"/>
                  <a:pt x="5057872" y="0"/>
                </a:cubicBezTo>
                <a:cubicBezTo>
                  <a:pt x="5173013" y="6391"/>
                  <a:pt x="5250715" y="-2981"/>
                  <a:pt x="5421523" y="0"/>
                </a:cubicBezTo>
                <a:cubicBezTo>
                  <a:pt x="5592331" y="2981"/>
                  <a:pt x="5674060" y="15928"/>
                  <a:pt x="5884352" y="0"/>
                </a:cubicBezTo>
                <a:cubicBezTo>
                  <a:pt x="6094644" y="-15928"/>
                  <a:pt x="6322105" y="-27890"/>
                  <a:pt x="6446358" y="0"/>
                </a:cubicBezTo>
                <a:cubicBezTo>
                  <a:pt x="6570611" y="27890"/>
                  <a:pt x="6911222" y="-31246"/>
                  <a:pt x="7206720" y="0"/>
                </a:cubicBezTo>
                <a:cubicBezTo>
                  <a:pt x="7502218" y="31246"/>
                  <a:pt x="7635575" y="-31868"/>
                  <a:pt x="7867904" y="0"/>
                </a:cubicBezTo>
                <a:cubicBezTo>
                  <a:pt x="8100233" y="31868"/>
                  <a:pt x="8296394" y="-462"/>
                  <a:pt x="8429910" y="0"/>
                </a:cubicBezTo>
                <a:cubicBezTo>
                  <a:pt x="8563426" y="462"/>
                  <a:pt x="8829676" y="6514"/>
                  <a:pt x="8991917" y="0"/>
                </a:cubicBezTo>
                <a:cubicBezTo>
                  <a:pt x="9154158" y="-6514"/>
                  <a:pt x="9256075" y="11313"/>
                  <a:pt x="9454746" y="0"/>
                </a:cubicBezTo>
                <a:cubicBezTo>
                  <a:pt x="9653417" y="-11313"/>
                  <a:pt x="10067575" y="-20838"/>
                  <a:pt x="10512640" y="0"/>
                </a:cubicBezTo>
                <a:cubicBezTo>
                  <a:pt x="10792531" y="26380"/>
                  <a:pt x="11131740" y="264793"/>
                  <a:pt x="11107520" y="594880"/>
                </a:cubicBezTo>
                <a:lnTo>
                  <a:pt x="11107519" y="594880"/>
                </a:lnTo>
                <a:cubicBezTo>
                  <a:pt x="11045321" y="903412"/>
                  <a:pt x="10873544" y="1245941"/>
                  <a:pt x="10512639" y="1189760"/>
                </a:cubicBezTo>
                <a:cubicBezTo>
                  <a:pt x="10301020" y="1162919"/>
                  <a:pt x="10019624" y="1176775"/>
                  <a:pt x="9752277" y="1189760"/>
                </a:cubicBezTo>
                <a:cubicBezTo>
                  <a:pt x="9484930" y="1202745"/>
                  <a:pt x="9273921" y="1218312"/>
                  <a:pt x="9091094" y="1189760"/>
                </a:cubicBezTo>
                <a:cubicBezTo>
                  <a:pt x="8908267" y="1161208"/>
                  <a:pt x="8505916" y="1206529"/>
                  <a:pt x="8231554" y="1189760"/>
                </a:cubicBezTo>
                <a:cubicBezTo>
                  <a:pt x="7957192" y="1172991"/>
                  <a:pt x="7988241" y="1200250"/>
                  <a:pt x="7768726" y="1189760"/>
                </a:cubicBezTo>
                <a:cubicBezTo>
                  <a:pt x="7549211" y="1179270"/>
                  <a:pt x="7431137" y="1193048"/>
                  <a:pt x="7206719" y="1189760"/>
                </a:cubicBezTo>
                <a:cubicBezTo>
                  <a:pt x="6982301" y="1186472"/>
                  <a:pt x="6681544" y="1166420"/>
                  <a:pt x="6446358" y="1189760"/>
                </a:cubicBezTo>
                <a:cubicBezTo>
                  <a:pt x="6211172" y="1213100"/>
                  <a:pt x="5926213" y="1223111"/>
                  <a:pt x="5685996" y="1189760"/>
                </a:cubicBezTo>
                <a:cubicBezTo>
                  <a:pt x="5445779" y="1156408"/>
                  <a:pt x="5183133" y="1196235"/>
                  <a:pt x="5024812" y="1189759"/>
                </a:cubicBezTo>
                <a:cubicBezTo>
                  <a:pt x="4866491" y="1183284"/>
                  <a:pt x="4792452" y="1199359"/>
                  <a:pt x="4661161" y="1189759"/>
                </a:cubicBezTo>
                <a:cubicBezTo>
                  <a:pt x="4529870" y="1180159"/>
                  <a:pt x="4291447" y="1210856"/>
                  <a:pt x="4099155" y="1189759"/>
                </a:cubicBezTo>
                <a:cubicBezTo>
                  <a:pt x="3906863" y="1168662"/>
                  <a:pt x="3689349" y="1178342"/>
                  <a:pt x="3338793" y="1189759"/>
                </a:cubicBezTo>
                <a:cubicBezTo>
                  <a:pt x="2988237" y="1201176"/>
                  <a:pt x="3055537" y="1192900"/>
                  <a:pt x="2776787" y="1189759"/>
                </a:cubicBezTo>
                <a:cubicBezTo>
                  <a:pt x="2498037" y="1186618"/>
                  <a:pt x="2193362" y="1220172"/>
                  <a:pt x="1917248" y="1189759"/>
                </a:cubicBezTo>
                <a:cubicBezTo>
                  <a:pt x="1641134" y="1159346"/>
                  <a:pt x="1506006" y="1222180"/>
                  <a:pt x="1256064" y="1189759"/>
                </a:cubicBezTo>
                <a:cubicBezTo>
                  <a:pt x="1006122" y="1157338"/>
                  <a:pt x="907205" y="1209161"/>
                  <a:pt x="594880" y="1189759"/>
                </a:cubicBezTo>
                <a:cubicBezTo>
                  <a:pt x="230064" y="1144171"/>
                  <a:pt x="13045" y="925892"/>
                  <a:pt x="0" y="594879"/>
                </a:cubicBezTo>
                <a:lnTo>
                  <a:pt x="0" y="59488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tìm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ngữ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nói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ước</a:t>
            </a:r>
            <a:r>
              <a:rPr lang="en-US" sz="4000" b="1" dirty="0">
                <a:solidFill>
                  <a:srgbClr val="002060"/>
                </a:solidFill>
              </a:rPr>
              <a:t> của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người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gợi</a:t>
            </a:r>
            <a:r>
              <a:rPr lang="en-US" sz="4000" b="1" dirty="0">
                <a:solidFill>
                  <a:srgbClr val="002060"/>
                </a:solidFill>
              </a:rPr>
              <a:t> ý.</a:t>
            </a:r>
          </a:p>
        </p:txBody>
      </p:sp>
      <p:pic>
        <p:nvPicPr>
          <p:cNvPr id="2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882640"/>
            <a:ext cx="3472768" cy="975360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882640"/>
            <a:ext cx="3472768" cy="975360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882640"/>
            <a:ext cx="3472768" cy="9753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882640"/>
            <a:ext cx="1968417" cy="975360"/>
          </a:xfrm>
          <a:prstGeom prst="rect">
            <a:avLst/>
          </a:prstGeom>
        </p:spPr>
      </p:pic>
      <p:pic>
        <p:nvPicPr>
          <p:cNvPr id="33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461019" y="1546682"/>
            <a:ext cx="3582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Gợi</a:t>
            </a:r>
            <a:r>
              <a:rPr lang="en-US" sz="5400" b="1" dirty="0">
                <a:solidFill>
                  <a:srgbClr val="FF0000"/>
                </a:solidFill>
              </a:rPr>
              <a:t> ý</a:t>
            </a: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4384814" y="3100136"/>
            <a:ext cx="1785031" cy="944905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>
            <a:off x="4484398" y="4107519"/>
            <a:ext cx="1488097" cy="1078291"/>
          </a:xfrm>
          <a:prstGeom prst="curvedConnector3">
            <a:avLst>
              <a:gd name="adj1" fmla="val 2644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490874" y="2715415"/>
            <a:ext cx="3685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thuận</a:t>
            </a:r>
            <a:r>
              <a:rPr lang="en-US" sz="4400" dirty="0"/>
              <a:t> </a:t>
            </a:r>
            <a:r>
              <a:rPr lang="en-US" sz="4400" dirty="0" err="1"/>
              <a:t>lợi</a:t>
            </a:r>
            <a:endParaRPr lang="en-US" sz="4400" dirty="0"/>
          </a:p>
        </p:txBody>
      </p:sp>
      <p:sp>
        <p:nvSpPr>
          <p:cNvPr id="55" name="TextBox 54"/>
          <p:cNvSpPr txBox="1"/>
          <p:nvPr/>
        </p:nvSpPr>
        <p:spPr>
          <a:xfrm>
            <a:off x="6169845" y="4661946"/>
            <a:ext cx="4711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công</a:t>
            </a:r>
            <a:endParaRPr lang="en-US" sz="4400" dirty="0"/>
          </a:p>
        </p:txBody>
      </p:sp>
      <p:grpSp>
        <p:nvGrpSpPr>
          <p:cNvPr id="23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1108829" y="3039292"/>
            <a:ext cx="3606584" cy="2011497"/>
            <a:chOff x="3665215" y="980369"/>
            <a:chExt cx="4686675" cy="281410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19" cy="2627184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F0000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24874" y="1021447"/>
              <a:ext cx="4481219" cy="2627186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766674" y="3591173"/>
            <a:ext cx="2654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8" name="Picture 4" descr="Flowers in many colors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8" t="49951" r="48680"/>
          <a:stretch/>
        </p:blipFill>
        <p:spPr bwMode="auto">
          <a:xfrm flipH="1">
            <a:off x="1204290" y="3591173"/>
            <a:ext cx="856746" cy="12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8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649842" y="1557459"/>
            <a:ext cx="10891719" cy="4864476"/>
          </a:xfrm>
          <a:custGeom>
            <a:avLst/>
            <a:gdLst>
              <a:gd name="connsiteX0" fmla="*/ 0 w 10891719"/>
              <a:gd name="connsiteY0" fmla="*/ 810762 h 4864476"/>
              <a:gd name="connsiteX1" fmla="*/ 810762 w 10891719"/>
              <a:gd name="connsiteY1" fmla="*/ 0 h 4864476"/>
              <a:gd name="connsiteX2" fmla="*/ 10080957 w 10891719"/>
              <a:gd name="connsiteY2" fmla="*/ 0 h 4864476"/>
              <a:gd name="connsiteX3" fmla="*/ 10891719 w 10891719"/>
              <a:gd name="connsiteY3" fmla="*/ 810762 h 4864476"/>
              <a:gd name="connsiteX4" fmla="*/ 10891719 w 10891719"/>
              <a:gd name="connsiteY4" fmla="*/ 4053714 h 4864476"/>
              <a:gd name="connsiteX5" fmla="*/ 10080957 w 10891719"/>
              <a:gd name="connsiteY5" fmla="*/ 4864476 h 4864476"/>
              <a:gd name="connsiteX6" fmla="*/ 810762 w 10891719"/>
              <a:gd name="connsiteY6" fmla="*/ 4864476 h 4864476"/>
              <a:gd name="connsiteX7" fmla="*/ 0 w 10891719"/>
              <a:gd name="connsiteY7" fmla="*/ 4053714 h 4864476"/>
              <a:gd name="connsiteX8" fmla="*/ 0 w 10891719"/>
              <a:gd name="connsiteY8" fmla="*/ 810762 h 48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719" h="4864476" fill="none" extrusionOk="0">
                <a:moveTo>
                  <a:pt x="0" y="810762"/>
                </a:moveTo>
                <a:cubicBezTo>
                  <a:pt x="3666" y="339347"/>
                  <a:pt x="309120" y="29824"/>
                  <a:pt x="810762" y="0"/>
                </a:cubicBezTo>
                <a:cubicBezTo>
                  <a:pt x="5019031" y="-73180"/>
                  <a:pt x="6042562" y="86135"/>
                  <a:pt x="10080957" y="0"/>
                </a:cubicBezTo>
                <a:cubicBezTo>
                  <a:pt x="10539222" y="3124"/>
                  <a:pt x="10877931" y="356798"/>
                  <a:pt x="10891719" y="810762"/>
                </a:cubicBezTo>
                <a:cubicBezTo>
                  <a:pt x="11047629" y="2244224"/>
                  <a:pt x="10752225" y="3434101"/>
                  <a:pt x="10891719" y="4053714"/>
                </a:cubicBezTo>
                <a:cubicBezTo>
                  <a:pt x="10847091" y="4496633"/>
                  <a:pt x="10582690" y="4796833"/>
                  <a:pt x="10080957" y="4864476"/>
                </a:cubicBezTo>
                <a:cubicBezTo>
                  <a:pt x="5897311" y="4909336"/>
                  <a:pt x="3727578" y="4982098"/>
                  <a:pt x="810762" y="4864476"/>
                </a:cubicBezTo>
                <a:cubicBezTo>
                  <a:pt x="345063" y="4902884"/>
                  <a:pt x="22680" y="4488401"/>
                  <a:pt x="0" y="4053714"/>
                </a:cubicBezTo>
                <a:cubicBezTo>
                  <a:pt x="-60313" y="3089468"/>
                  <a:pt x="168062" y="1379056"/>
                  <a:pt x="0" y="810762"/>
                </a:cubicBezTo>
                <a:close/>
              </a:path>
              <a:path w="10891719" h="4864476" stroke="0" extrusionOk="0">
                <a:moveTo>
                  <a:pt x="0" y="810762"/>
                </a:moveTo>
                <a:cubicBezTo>
                  <a:pt x="5475" y="397703"/>
                  <a:pt x="354908" y="-10220"/>
                  <a:pt x="810762" y="0"/>
                </a:cubicBezTo>
                <a:cubicBezTo>
                  <a:pt x="3276244" y="33707"/>
                  <a:pt x="6432839" y="-162475"/>
                  <a:pt x="10080957" y="0"/>
                </a:cubicBezTo>
                <a:cubicBezTo>
                  <a:pt x="10587028" y="-17906"/>
                  <a:pt x="10840675" y="401198"/>
                  <a:pt x="10891719" y="810762"/>
                </a:cubicBezTo>
                <a:cubicBezTo>
                  <a:pt x="10795530" y="2294118"/>
                  <a:pt x="10945234" y="3564751"/>
                  <a:pt x="10891719" y="4053714"/>
                </a:cubicBezTo>
                <a:cubicBezTo>
                  <a:pt x="10950306" y="4550427"/>
                  <a:pt x="10459746" y="4830778"/>
                  <a:pt x="10080957" y="4864476"/>
                </a:cubicBezTo>
                <a:cubicBezTo>
                  <a:pt x="7873538" y="4917327"/>
                  <a:pt x="2731825" y="4986758"/>
                  <a:pt x="810762" y="4864476"/>
                </a:cubicBezTo>
                <a:cubicBezTo>
                  <a:pt x="372226" y="4915205"/>
                  <a:pt x="33996" y="4504522"/>
                  <a:pt x="0" y="4053714"/>
                </a:cubicBezTo>
                <a:cubicBezTo>
                  <a:pt x="41338" y="2705319"/>
                  <a:pt x="-94415" y="1409338"/>
                  <a:pt x="0" y="81076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     </a:t>
            </a:r>
            <a:endParaRPr lang="en-US" sz="4000" dirty="0"/>
          </a:p>
        </p:txBody>
      </p:sp>
      <p:sp>
        <p:nvSpPr>
          <p:cNvPr id="10" name="Rectangle: Rounded Corners 52">
            <a:extLst>
              <a:ext uri="{FF2B5EF4-FFF2-40B4-BE49-F238E27FC236}">
                <a16:creationId xmlns:a16="http://schemas.microsoft.com/office/drawing/2014/main" id="{9C30AFC2-A117-AFE9-D2ED-3C15848CCE21}"/>
              </a:ext>
            </a:extLst>
          </p:cNvPr>
          <p:cNvSpPr/>
          <p:nvPr/>
        </p:nvSpPr>
        <p:spPr>
          <a:xfrm>
            <a:off x="698576" y="253004"/>
            <a:ext cx="11107519" cy="1189759"/>
          </a:xfrm>
          <a:custGeom>
            <a:avLst/>
            <a:gdLst>
              <a:gd name="connsiteX0" fmla="*/ 0 w 11107519"/>
              <a:gd name="connsiteY0" fmla="*/ 594880 h 1189759"/>
              <a:gd name="connsiteX1" fmla="*/ 594880 w 11107519"/>
              <a:gd name="connsiteY1" fmla="*/ 0 h 1189759"/>
              <a:gd name="connsiteX2" fmla="*/ 1454419 w 11107519"/>
              <a:gd name="connsiteY2" fmla="*/ 0 h 1189759"/>
              <a:gd name="connsiteX3" fmla="*/ 2016426 w 11107519"/>
              <a:gd name="connsiteY3" fmla="*/ 0 h 1189759"/>
              <a:gd name="connsiteX4" fmla="*/ 2776787 w 11107519"/>
              <a:gd name="connsiteY4" fmla="*/ 0 h 1189759"/>
              <a:gd name="connsiteX5" fmla="*/ 3239616 w 11107519"/>
              <a:gd name="connsiteY5" fmla="*/ 0 h 1189759"/>
              <a:gd name="connsiteX6" fmla="*/ 3900800 w 11107519"/>
              <a:gd name="connsiteY6" fmla="*/ 0 h 1189759"/>
              <a:gd name="connsiteX7" fmla="*/ 4661162 w 11107519"/>
              <a:gd name="connsiteY7" fmla="*/ 0 h 1189759"/>
              <a:gd name="connsiteX8" fmla="*/ 5223168 w 11107519"/>
              <a:gd name="connsiteY8" fmla="*/ 0 h 1189759"/>
              <a:gd name="connsiteX9" fmla="*/ 5785174 w 11107519"/>
              <a:gd name="connsiteY9" fmla="*/ 0 h 1189759"/>
              <a:gd name="connsiteX10" fmla="*/ 6347181 w 11107519"/>
              <a:gd name="connsiteY10" fmla="*/ 0 h 1189759"/>
              <a:gd name="connsiteX11" fmla="*/ 7008365 w 11107519"/>
              <a:gd name="connsiteY11" fmla="*/ 0 h 1189759"/>
              <a:gd name="connsiteX12" fmla="*/ 7471194 w 11107519"/>
              <a:gd name="connsiteY12" fmla="*/ 0 h 1189759"/>
              <a:gd name="connsiteX13" fmla="*/ 8231555 w 11107519"/>
              <a:gd name="connsiteY13" fmla="*/ 0 h 1189759"/>
              <a:gd name="connsiteX14" fmla="*/ 8892739 w 11107519"/>
              <a:gd name="connsiteY14" fmla="*/ 0 h 1189759"/>
              <a:gd name="connsiteX15" fmla="*/ 9752278 w 11107519"/>
              <a:gd name="connsiteY15" fmla="*/ 0 h 1189759"/>
              <a:gd name="connsiteX16" fmla="*/ 10512640 w 11107519"/>
              <a:gd name="connsiteY16" fmla="*/ 0 h 1189759"/>
              <a:gd name="connsiteX17" fmla="*/ 11107520 w 11107519"/>
              <a:gd name="connsiteY17" fmla="*/ 594880 h 1189759"/>
              <a:gd name="connsiteX18" fmla="*/ 11107519 w 11107519"/>
              <a:gd name="connsiteY18" fmla="*/ 594880 h 1189759"/>
              <a:gd name="connsiteX19" fmla="*/ 10512639 w 11107519"/>
              <a:gd name="connsiteY19" fmla="*/ 1189760 h 1189759"/>
              <a:gd name="connsiteX20" fmla="*/ 9851455 w 11107519"/>
              <a:gd name="connsiteY20" fmla="*/ 1189760 h 1189759"/>
              <a:gd name="connsiteX21" fmla="*/ 9388626 w 11107519"/>
              <a:gd name="connsiteY21" fmla="*/ 1189760 h 1189759"/>
              <a:gd name="connsiteX22" fmla="*/ 8826620 w 11107519"/>
              <a:gd name="connsiteY22" fmla="*/ 1189760 h 1189759"/>
              <a:gd name="connsiteX23" fmla="*/ 8363791 w 11107519"/>
              <a:gd name="connsiteY23" fmla="*/ 1189760 h 1189759"/>
              <a:gd name="connsiteX24" fmla="*/ 7900962 w 11107519"/>
              <a:gd name="connsiteY24" fmla="*/ 1189760 h 1189759"/>
              <a:gd name="connsiteX25" fmla="*/ 7140601 w 11107519"/>
              <a:gd name="connsiteY25" fmla="*/ 1189760 h 1189759"/>
              <a:gd name="connsiteX26" fmla="*/ 6281062 w 11107519"/>
              <a:gd name="connsiteY26" fmla="*/ 1189760 h 1189759"/>
              <a:gd name="connsiteX27" fmla="*/ 5520700 w 11107519"/>
              <a:gd name="connsiteY27" fmla="*/ 1189759 h 1189759"/>
              <a:gd name="connsiteX28" fmla="*/ 4661161 w 11107519"/>
              <a:gd name="connsiteY28" fmla="*/ 1189759 h 1189759"/>
              <a:gd name="connsiteX29" fmla="*/ 3999977 w 11107519"/>
              <a:gd name="connsiteY29" fmla="*/ 1189759 h 1189759"/>
              <a:gd name="connsiteX30" fmla="*/ 3437971 w 11107519"/>
              <a:gd name="connsiteY30" fmla="*/ 1189759 h 1189759"/>
              <a:gd name="connsiteX31" fmla="*/ 2677609 w 11107519"/>
              <a:gd name="connsiteY31" fmla="*/ 1189759 h 1189759"/>
              <a:gd name="connsiteX32" fmla="*/ 1818070 w 11107519"/>
              <a:gd name="connsiteY32" fmla="*/ 1189759 h 1189759"/>
              <a:gd name="connsiteX33" fmla="*/ 594880 w 11107519"/>
              <a:gd name="connsiteY33" fmla="*/ 1189759 h 1189759"/>
              <a:gd name="connsiteX34" fmla="*/ 0 w 11107519"/>
              <a:gd name="connsiteY34" fmla="*/ 594879 h 1189759"/>
              <a:gd name="connsiteX35" fmla="*/ 0 w 11107519"/>
              <a:gd name="connsiteY35" fmla="*/ 594880 h 118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107519" h="1189759" fill="none" extrusionOk="0">
                <a:moveTo>
                  <a:pt x="0" y="594880"/>
                </a:moveTo>
                <a:cubicBezTo>
                  <a:pt x="52217" y="251501"/>
                  <a:pt x="272206" y="68011"/>
                  <a:pt x="594880" y="0"/>
                </a:cubicBezTo>
                <a:cubicBezTo>
                  <a:pt x="847701" y="4540"/>
                  <a:pt x="1149790" y="-19648"/>
                  <a:pt x="1454419" y="0"/>
                </a:cubicBezTo>
                <a:cubicBezTo>
                  <a:pt x="1759048" y="19648"/>
                  <a:pt x="1847014" y="14086"/>
                  <a:pt x="2016426" y="0"/>
                </a:cubicBezTo>
                <a:cubicBezTo>
                  <a:pt x="2185838" y="-14086"/>
                  <a:pt x="2569376" y="-12851"/>
                  <a:pt x="2776787" y="0"/>
                </a:cubicBezTo>
                <a:cubicBezTo>
                  <a:pt x="2984198" y="12851"/>
                  <a:pt x="3139297" y="15526"/>
                  <a:pt x="3239616" y="0"/>
                </a:cubicBezTo>
                <a:cubicBezTo>
                  <a:pt x="3339935" y="-15526"/>
                  <a:pt x="3765580" y="-11532"/>
                  <a:pt x="3900800" y="0"/>
                </a:cubicBezTo>
                <a:cubicBezTo>
                  <a:pt x="4036020" y="11532"/>
                  <a:pt x="4308185" y="-12376"/>
                  <a:pt x="4661162" y="0"/>
                </a:cubicBezTo>
                <a:cubicBezTo>
                  <a:pt x="5014139" y="12376"/>
                  <a:pt x="5005758" y="-518"/>
                  <a:pt x="5223168" y="0"/>
                </a:cubicBezTo>
                <a:cubicBezTo>
                  <a:pt x="5440578" y="518"/>
                  <a:pt x="5514289" y="-16929"/>
                  <a:pt x="5785174" y="0"/>
                </a:cubicBezTo>
                <a:cubicBezTo>
                  <a:pt x="6056059" y="16929"/>
                  <a:pt x="6135209" y="-22335"/>
                  <a:pt x="6347181" y="0"/>
                </a:cubicBezTo>
                <a:cubicBezTo>
                  <a:pt x="6559153" y="22335"/>
                  <a:pt x="6754557" y="29558"/>
                  <a:pt x="7008365" y="0"/>
                </a:cubicBezTo>
                <a:cubicBezTo>
                  <a:pt x="7262173" y="-29558"/>
                  <a:pt x="7256480" y="-5791"/>
                  <a:pt x="7471194" y="0"/>
                </a:cubicBezTo>
                <a:cubicBezTo>
                  <a:pt x="7685908" y="5791"/>
                  <a:pt x="7967005" y="-4099"/>
                  <a:pt x="8231555" y="0"/>
                </a:cubicBezTo>
                <a:cubicBezTo>
                  <a:pt x="8496105" y="4099"/>
                  <a:pt x="8685419" y="-29431"/>
                  <a:pt x="8892739" y="0"/>
                </a:cubicBezTo>
                <a:cubicBezTo>
                  <a:pt x="9100059" y="29431"/>
                  <a:pt x="9431024" y="4018"/>
                  <a:pt x="9752278" y="0"/>
                </a:cubicBezTo>
                <a:cubicBezTo>
                  <a:pt x="10073532" y="-4018"/>
                  <a:pt x="10199386" y="26493"/>
                  <a:pt x="10512640" y="0"/>
                </a:cubicBezTo>
                <a:cubicBezTo>
                  <a:pt x="10784060" y="8938"/>
                  <a:pt x="11058876" y="206149"/>
                  <a:pt x="11107520" y="594880"/>
                </a:cubicBezTo>
                <a:lnTo>
                  <a:pt x="11107519" y="594880"/>
                </a:lnTo>
                <a:cubicBezTo>
                  <a:pt x="11090552" y="872394"/>
                  <a:pt x="10886206" y="1244842"/>
                  <a:pt x="10512639" y="1189760"/>
                </a:cubicBezTo>
                <a:cubicBezTo>
                  <a:pt x="10321485" y="1183579"/>
                  <a:pt x="10073816" y="1181229"/>
                  <a:pt x="9851455" y="1189760"/>
                </a:cubicBezTo>
                <a:cubicBezTo>
                  <a:pt x="9629094" y="1198291"/>
                  <a:pt x="9537891" y="1206233"/>
                  <a:pt x="9388626" y="1189760"/>
                </a:cubicBezTo>
                <a:cubicBezTo>
                  <a:pt x="9239361" y="1173287"/>
                  <a:pt x="8987150" y="1216149"/>
                  <a:pt x="8826620" y="1189760"/>
                </a:cubicBezTo>
                <a:cubicBezTo>
                  <a:pt x="8666090" y="1163371"/>
                  <a:pt x="8466630" y="1180372"/>
                  <a:pt x="8363791" y="1189760"/>
                </a:cubicBezTo>
                <a:cubicBezTo>
                  <a:pt x="8260952" y="1199148"/>
                  <a:pt x="8101920" y="1200766"/>
                  <a:pt x="7900962" y="1189760"/>
                </a:cubicBezTo>
                <a:cubicBezTo>
                  <a:pt x="7700004" y="1178754"/>
                  <a:pt x="7356319" y="1215001"/>
                  <a:pt x="7140601" y="1189760"/>
                </a:cubicBezTo>
                <a:cubicBezTo>
                  <a:pt x="6924883" y="1164519"/>
                  <a:pt x="6494223" y="1179986"/>
                  <a:pt x="6281062" y="1189760"/>
                </a:cubicBezTo>
                <a:cubicBezTo>
                  <a:pt x="6067901" y="1199534"/>
                  <a:pt x="5856304" y="1177607"/>
                  <a:pt x="5520700" y="1189759"/>
                </a:cubicBezTo>
                <a:cubicBezTo>
                  <a:pt x="5185096" y="1201911"/>
                  <a:pt x="5070013" y="1199750"/>
                  <a:pt x="4661161" y="1189759"/>
                </a:cubicBezTo>
                <a:cubicBezTo>
                  <a:pt x="4252309" y="1179768"/>
                  <a:pt x="4236197" y="1216583"/>
                  <a:pt x="3999977" y="1189759"/>
                </a:cubicBezTo>
                <a:cubicBezTo>
                  <a:pt x="3763757" y="1162935"/>
                  <a:pt x="3625072" y="1173706"/>
                  <a:pt x="3437971" y="1189759"/>
                </a:cubicBezTo>
                <a:cubicBezTo>
                  <a:pt x="3250870" y="1205812"/>
                  <a:pt x="2995517" y="1209338"/>
                  <a:pt x="2677609" y="1189759"/>
                </a:cubicBezTo>
                <a:cubicBezTo>
                  <a:pt x="2359701" y="1170180"/>
                  <a:pt x="2034862" y="1176187"/>
                  <a:pt x="1818070" y="1189759"/>
                </a:cubicBezTo>
                <a:cubicBezTo>
                  <a:pt x="1601278" y="1203331"/>
                  <a:pt x="1037157" y="1183682"/>
                  <a:pt x="594880" y="1189759"/>
                </a:cubicBezTo>
                <a:cubicBezTo>
                  <a:pt x="276326" y="1199865"/>
                  <a:pt x="7933" y="891133"/>
                  <a:pt x="0" y="594879"/>
                </a:cubicBezTo>
                <a:lnTo>
                  <a:pt x="0" y="594880"/>
                </a:lnTo>
                <a:close/>
              </a:path>
              <a:path w="11107519" h="1189759" stroke="0" extrusionOk="0">
                <a:moveTo>
                  <a:pt x="0" y="594880"/>
                </a:moveTo>
                <a:cubicBezTo>
                  <a:pt x="-42364" y="310800"/>
                  <a:pt x="279876" y="57271"/>
                  <a:pt x="594880" y="0"/>
                </a:cubicBezTo>
                <a:cubicBezTo>
                  <a:pt x="699393" y="19305"/>
                  <a:pt x="868054" y="-5564"/>
                  <a:pt x="1057709" y="0"/>
                </a:cubicBezTo>
                <a:cubicBezTo>
                  <a:pt x="1247364" y="5564"/>
                  <a:pt x="1457185" y="-17493"/>
                  <a:pt x="1619715" y="0"/>
                </a:cubicBezTo>
                <a:cubicBezTo>
                  <a:pt x="1782245" y="17493"/>
                  <a:pt x="1886668" y="5214"/>
                  <a:pt x="1983366" y="0"/>
                </a:cubicBezTo>
                <a:cubicBezTo>
                  <a:pt x="2080064" y="-5214"/>
                  <a:pt x="2448947" y="3580"/>
                  <a:pt x="2743728" y="0"/>
                </a:cubicBezTo>
                <a:cubicBezTo>
                  <a:pt x="3038509" y="-3580"/>
                  <a:pt x="2941694" y="-2860"/>
                  <a:pt x="3107379" y="0"/>
                </a:cubicBezTo>
                <a:cubicBezTo>
                  <a:pt x="3273064" y="2860"/>
                  <a:pt x="3551740" y="31743"/>
                  <a:pt x="3768563" y="0"/>
                </a:cubicBezTo>
                <a:cubicBezTo>
                  <a:pt x="3985386" y="-31743"/>
                  <a:pt x="4036254" y="12397"/>
                  <a:pt x="4231392" y="0"/>
                </a:cubicBezTo>
                <a:cubicBezTo>
                  <a:pt x="4426530" y="-12397"/>
                  <a:pt x="4532715" y="356"/>
                  <a:pt x="4694221" y="0"/>
                </a:cubicBezTo>
                <a:cubicBezTo>
                  <a:pt x="4855727" y="-356"/>
                  <a:pt x="4942731" y="-6391"/>
                  <a:pt x="5057872" y="0"/>
                </a:cubicBezTo>
                <a:cubicBezTo>
                  <a:pt x="5173013" y="6391"/>
                  <a:pt x="5250715" y="-2981"/>
                  <a:pt x="5421523" y="0"/>
                </a:cubicBezTo>
                <a:cubicBezTo>
                  <a:pt x="5592331" y="2981"/>
                  <a:pt x="5674060" y="15928"/>
                  <a:pt x="5884352" y="0"/>
                </a:cubicBezTo>
                <a:cubicBezTo>
                  <a:pt x="6094644" y="-15928"/>
                  <a:pt x="6322105" y="-27890"/>
                  <a:pt x="6446358" y="0"/>
                </a:cubicBezTo>
                <a:cubicBezTo>
                  <a:pt x="6570611" y="27890"/>
                  <a:pt x="6911222" y="-31246"/>
                  <a:pt x="7206720" y="0"/>
                </a:cubicBezTo>
                <a:cubicBezTo>
                  <a:pt x="7502218" y="31246"/>
                  <a:pt x="7635575" y="-31868"/>
                  <a:pt x="7867904" y="0"/>
                </a:cubicBezTo>
                <a:cubicBezTo>
                  <a:pt x="8100233" y="31868"/>
                  <a:pt x="8296394" y="-462"/>
                  <a:pt x="8429910" y="0"/>
                </a:cubicBezTo>
                <a:cubicBezTo>
                  <a:pt x="8563426" y="462"/>
                  <a:pt x="8829676" y="6514"/>
                  <a:pt x="8991917" y="0"/>
                </a:cubicBezTo>
                <a:cubicBezTo>
                  <a:pt x="9154158" y="-6514"/>
                  <a:pt x="9256075" y="11313"/>
                  <a:pt x="9454746" y="0"/>
                </a:cubicBezTo>
                <a:cubicBezTo>
                  <a:pt x="9653417" y="-11313"/>
                  <a:pt x="10067575" y="-20838"/>
                  <a:pt x="10512640" y="0"/>
                </a:cubicBezTo>
                <a:cubicBezTo>
                  <a:pt x="10792531" y="26380"/>
                  <a:pt x="11131740" y="264793"/>
                  <a:pt x="11107520" y="594880"/>
                </a:cubicBezTo>
                <a:lnTo>
                  <a:pt x="11107519" y="594880"/>
                </a:lnTo>
                <a:cubicBezTo>
                  <a:pt x="11045321" y="903412"/>
                  <a:pt x="10873544" y="1245941"/>
                  <a:pt x="10512639" y="1189760"/>
                </a:cubicBezTo>
                <a:cubicBezTo>
                  <a:pt x="10301020" y="1162919"/>
                  <a:pt x="10019624" y="1176775"/>
                  <a:pt x="9752277" y="1189760"/>
                </a:cubicBezTo>
                <a:cubicBezTo>
                  <a:pt x="9484930" y="1202745"/>
                  <a:pt x="9273921" y="1218312"/>
                  <a:pt x="9091094" y="1189760"/>
                </a:cubicBezTo>
                <a:cubicBezTo>
                  <a:pt x="8908267" y="1161208"/>
                  <a:pt x="8505916" y="1206529"/>
                  <a:pt x="8231554" y="1189760"/>
                </a:cubicBezTo>
                <a:cubicBezTo>
                  <a:pt x="7957192" y="1172991"/>
                  <a:pt x="7988241" y="1200250"/>
                  <a:pt x="7768726" y="1189760"/>
                </a:cubicBezTo>
                <a:cubicBezTo>
                  <a:pt x="7549211" y="1179270"/>
                  <a:pt x="7431137" y="1193048"/>
                  <a:pt x="7206719" y="1189760"/>
                </a:cubicBezTo>
                <a:cubicBezTo>
                  <a:pt x="6982301" y="1186472"/>
                  <a:pt x="6681544" y="1166420"/>
                  <a:pt x="6446358" y="1189760"/>
                </a:cubicBezTo>
                <a:cubicBezTo>
                  <a:pt x="6211172" y="1213100"/>
                  <a:pt x="5926213" y="1223111"/>
                  <a:pt x="5685996" y="1189760"/>
                </a:cubicBezTo>
                <a:cubicBezTo>
                  <a:pt x="5445779" y="1156408"/>
                  <a:pt x="5183133" y="1196235"/>
                  <a:pt x="5024812" y="1189759"/>
                </a:cubicBezTo>
                <a:cubicBezTo>
                  <a:pt x="4866491" y="1183284"/>
                  <a:pt x="4792452" y="1199359"/>
                  <a:pt x="4661161" y="1189759"/>
                </a:cubicBezTo>
                <a:cubicBezTo>
                  <a:pt x="4529870" y="1180159"/>
                  <a:pt x="4291447" y="1210856"/>
                  <a:pt x="4099155" y="1189759"/>
                </a:cubicBezTo>
                <a:cubicBezTo>
                  <a:pt x="3906863" y="1168662"/>
                  <a:pt x="3689349" y="1178342"/>
                  <a:pt x="3338793" y="1189759"/>
                </a:cubicBezTo>
                <a:cubicBezTo>
                  <a:pt x="2988237" y="1201176"/>
                  <a:pt x="3055537" y="1192900"/>
                  <a:pt x="2776787" y="1189759"/>
                </a:cubicBezTo>
                <a:cubicBezTo>
                  <a:pt x="2498037" y="1186618"/>
                  <a:pt x="2193362" y="1220172"/>
                  <a:pt x="1917248" y="1189759"/>
                </a:cubicBezTo>
                <a:cubicBezTo>
                  <a:pt x="1641134" y="1159346"/>
                  <a:pt x="1506006" y="1222180"/>
                  <a:pt x="1256064" y="1189759"/>
                </a:cubicBezTo>
                <a:cubicBezTo>
                  <a:pt x="1006122" y="1157338"/>
                  <a:pt x="907205" y="1209161"/>
                  <a:pt x="594880" y="1189759"/>
                </a:cubicBezTo>
                <a:cubicBezTo>
                  <a:pt x="230064" y="1144171"/>
                  <a:pt x="13045" y="925892"/>
                  <a:pt x="0" y="594879"/>
                </a:cubicBezTo>
                <a:lnTo>
                  <a:pt x="0" y="59488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tìm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ngữ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nói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ước</a:t>
            </a:r>
            <a:r>
              <a:rPr lang="en-US" sz="4000" b="1" dirty="0">
                <a:solidFill>
                  <a:srgbClr val="002060"/>
                </a:solidFill>
              </a:rPr>
              <a:t> của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người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gợi</a:t>
            </a:r>
            <a:r>
              <a:rPr lang="en-US" sz="4000" b="1" dirty="0">
                <a:solidFill>
                  <a:srgbClr val="002060"/>
                </a:solidFill>
              </a:rPr>
              <a:t> ý.</a:t>
            </a:r>
          </a:p>
        </p:txBody>
      </p:sp>
      <p:pic>
        <p:nvPicPr>
          <p:cNvPr id="2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882640"/>
            <a:ext cx="3472768" cy="975360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882640"/>
            <a:ext cx="3472768" cy="975360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882640"/>
            <a:ext cx="3472768" cy="9753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882640"/>
            <a:ext cx="1968417" cy="975360"/>
          </a:xfrm>
          <a:prstGeom prst="rect">
            <a:avLst/>
          </a:prstGeom>
        </p:spPr>
      </p:pic>
      <p:pic>
        <p:nvPicPr>
          <p:cNvPr id="33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461019" y="1546682"/>
            <a:ext cx="3582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Gợi</a:t>
            </a:r>
            <a:r>
              <a:rPr lang="en-US" sz="5400" b="1" dirty="0">
                <a:solidFill>
                  <a:srgbClr val="FF0000"/>
                </a:solidFill>
              </a:rPr>
              <a:t> ý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95645" y="3477515"/>
            <a:ext cx="3685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tốt</a:t>
            </a:r>
            <a:r>
              <a:rPr lang="en-US" sz="4400" dirty="0"/>
              <a:t> </a:t>
            </a:r>
            <a:r>
              <a:rPr lang="en-US" sz="4400" dirty="0" err="1"/>
              <a:t>đẹp</a:t>
            </a:r>
            <a:r>
              <a:rPr lang="en-US" sz="4400" dirty="0"/>
              <a:t> </a:t>
            </a:r>
          </a:p>
        </p:txBody>
      </p:sp>
      <p:cxnSp>
        <p:nvCxnSpPr>
          <p:cNvPr id="41" name="Curved Connector 40"/>
          <p:cNvCxnSpPr/>
          <p:nvPr/>
        </p:nvCxnSpPr>
        <p:spPr>
          <a:xfrm>
            <a:off x="5045745" y="3950618"/>
            <a:ext cx="2223735" cy="11782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2081490" y="2915378"/>
            <a:ext cx="3226497" cy="2005206"/>
            <a:chOff x="3665215" y="980369"/>
            <a:chExt cx="4789566" cy="2823407"/>
          </a:xfrm>
        </p:grpSpPr>
        <p:sp>
          <p:nvSpPr>
            <p:cNvPr id="45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973560" y="1176592"/>
              <a:ext cx="4481221" cy="2627184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7030A0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5515" y="980369"/>
              <a:ext cx="4481218" cy="2627186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486953" y="3456961"/>
            <a:ext cx="2654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</a:rPr>
              <a:t>tình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en-US" sz="4000" b="1" dirty="0" err="1">
                <a:solidFill>
                  <a:srgbClr val="7030A0"/>
                </a:solidFill>
              </a:rPr>
              <a:t>cảm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49" name="Picture 6" descr="Flowers in many colors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r="25164" b="49385"/>
          <a:stretch/>
        </p:blipFill>
        <p:spPr bwMode="auto">
          <a:xfrm flipH="1">
            <a:off x="2115375" y="3589653"/>
            <a:ext cx="762000" cy="115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1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89074" y="1571082"/>
            <a:ext cx="10891719" cy="4634798"/>
          </a:xfrm>
          <a:custGeom>
            <a:avLst/>
            <a:gdLst>
              <a:gd name="connsiteX0" fmla="*/ 0 w 10891719"/>
              <a:gd name="connsiteY0" fmla="*/ 772482 h 4634798"/>
              <a:gd name="connsiteX1" fmla="*/ 772482 w 10891719"/>
              <a:gd name="connsiteY1" fmla="*/ 0 h 4634798"/>
              <a:gd name="connsiteX2" fmla="*/ 10119237 w 10891719"/>
              <a:gd name="connsiteY2" fmla="*/ 0 h 4634798"/>
              <a:gd name="connsiteX3" fmla="*/ 10891719 w 10891719"/>
              <a:gd name="connsiteY3" fmla="*/ 772482 h 4634798"/>
              <a:gd name="connsiteX4" fmla="*/ 10891719 w 10891719"/>
              <a:gd name="connsiteY4" fmla="*/ 3862316 h 4634798"/>
              <a:gd name="connsiteX5" fmla="*/ 10119237 w 10891719"/>
              <a:gd name="connsiteY5" fmla="*/ 4634798 h 4634798"/>
              <a:gd name="connsiteX6" fmla="*/ 772482 w 10891719"/>
              <a:gd name="connsiteY6" fmla="*/ 4634798 h 4634798"/>
              <a:gd name="connsiteX7" fmla="*/ 0 w 10891719"/>
              <a:gd name="connsiteY7" fmla="*/ 3862316 h 4634798"/>
              <a:gd name="connsiteX8" fmla="*/ 0 w 10891719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1719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314095" y="-73180"/>
                  <a:pt x="6425500" y="86135"/>
                  <a:pt x="10119237" y="0"/>
                </a:cubicBezTo>
                <a:cubicBezTo>
                  <a:pt x="10577187" y="9324"/>
                  <a:pt x="10817156" y="312360"/>
                  <a:pt x="10891719" y="772482"/>
                </a:cubicBezTo>
                <a:cubicBezTo>
                  <a:pt x="11047629" y="1258029"/>
                  <a:pt x="10752225" y="2590590"/>
                  <a:pt x="10891719" y="3862316"/>
                </a:cubicBezTo>
                <a:cubicBezTo>
                  <a:pt x="10853319" y="4284771"/>
                  <a:pt x="10561316" y="4615432"/>
                  <a:pt x="10119237" y="4634798"/>
                </a:cubicBezTo>
                <a:cubicBezTo>
                  <a:pt x="5925360" y="4679658"/>
                  <a:pt x="3768226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10891719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3360667" y="33707"/>
                  <a:pt x="8798612" y="-162475"/>
                  <a:pt x="10119237" y="0"/>
                </a:cubicBezTo>
                <a:cubicBezTo>
                  <a:pt x="10617979" y="-22148"/>
                  <a:pt x="10831336" y="391049"/>
                  <a:pt x="10891719" y="772482"/>
                </a:cubicBezTo>
                <a:cubicBezTo>
                  <a:pt x="10795530" y="1333100"/>
                  <a:pt x="10945234" y="2848818"/>
                  <a:pt x="10891719" y="3862316"/>
                </a:cubicBezTo>
                <a:cubicBezTo>
                  <a:pt x="10931204" y="4321931"/>
                  <a:pt x="10493826" y="4609375"/>
                  <a:pt x="10119237" y="4634798"/>
                </a:cubicBezTo>
                <a:cubicBezTo>
                  <a:pt x="5494890" y="4687649"/>
                  <a:pt x="3017465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     </a:t>
            </a:r>
            <a:endParaRPr lang="en-US" sz="4000" dirty="0"/>
          </a:p>
        </p:txBody>
      </p:sp>
      <p:pic>
        <p:nvPicPr>
          <p:cNvPr id="2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pic>
        <p:nvPicPr>
          <p:cNvPr id="33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10722305" y="5431387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3d pop out surprise gift box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D99B"/>
              </a:clrFrom>
              <a:clrTo>
                <a:srgbClr val="FDD99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" b="97576" l="2556" r="82428">
                        <a14:foregroundMark x1="36901" y1="18182" x2="36901" y2="18182"/>
                        <a14:foregroundMark x1="24281" y1="21212" x2="24281" y2="21212"/>
                        <a14:foregroundMark x1="41374" y1="80606" x2="41374" y2="80606"/>
                        <a14:foregroundMark x1="40415" y1="76364" x2="40415" y2="76364"/>
                        <a14:foregroundMark x1="47125" y1="80303" x2="47125" y2="80303"/>
                        <a14:foregroundMark x1="21086" y1="79697" x2="21086" y2="79697"/>
                        <a14:foregroundMark x1="13419" y1="78788" x2="13419" y2="78788"/>
                        <a14:foregroundMark x1="17891" y1="78182" x2="17891" y2="78182"/>
                        <a14:foregroundMark x1="15974" y1="77879" x2="15974" y2="77879"/>
                        <a14:foregroundMark x1="14377" y1="26667" x2="14377" y2="26667"/>
                        <a14:foregroundMark x1="8786" y1="26667" x2="8786" y2="26667"/>
                        <a14:foregroundMark x1="6070" y1="29091" x2="6070" y2="29091"/>
                        <a14:foregroundMark x1="50000" y1="83636" x2="50000" y2="83636"/>
                        <a14:foregroundMark x1="46645" y1="79394" x2="40895" y2="77273"/>
                        <a14:foregroundMark x1="82428" y1="30606" x2="82428" y2="3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469" r="46709" b="469"/>
          <a:stretch/>
        </p:blipFill>
        <p:spPr bwMode="auto">
          <a:xfrm>
            <a:off x="-108646" y="5455582"/>
            <a:ext cx="1516976" cy="1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52">
            <a:extLst>
              <a:ext uri="{FF2B5EF4-FFF2-40B4-BE49-F238E27FC236}">
                <a16:creationId xmlns:a16="http://schemas.microsoft.com/office/drawing/2014/main" id="{9C30AFC2-A117-AFE9-D2ED-3C15848CCE21}"/>
              </a:ext>
            </a:extLst>
          </p:cNvPr>
          <p:cNvSpPr/>
          <p:nvPr/>
        </p:nvSpPr>
        <p:spPr>
          <a:xfrm>
            <a:off x="1859279" y="159500"/>
            <a:ext cx="8900161" cy="1189759"/>
          </a:xfrm>
          <a:custGeom>
            <a:avLst/>
            <a:gdLst>
              <a:gd name="connsiteX0" fmla="*/ 0 w 8900161"/>
              <a:gd name="connsiteY0" fmla="*/ 594880 h 1189759"/>
              <a:gd name="connsiteX1" fmla="*/ 594880 w 8900161"/>
              <a:gd name="connsiteY1" fmla="*/ 0 h 1189759"/>
              <a:gd name="connsiteX2" fmla="*/ 1006101 w 8900161"/>
              <a:gd name="connsiteY2" fmla="*/ 0 h 1189759"/>
              <a:gd name="connsiteX3" fmla="*/ 1648635 w 8900161"/>
              <a:gd name="connsiteY3" fmla="*/ 0 h 1189759"/>
              <a:gd name="connsiteX4" fmla="*/ 2214064 w 8900161"/>
              <a:gd name="connsiteY4" fmla="*/ 0 h 1189759"/>
              <a:gd name="connsiteX5" fmla="*/ 2856598 w 8900161"/>
              <a:gd name="connsiteY5" fmla="*/ 0 h 1189759"/>
              <a:gd name="connsiteX6" fmla="*/ 3344923 w 8900161"/>
              <a:gd name="connsiteY6" fmla="*/ 0 h 1189759"/>
              <a:gd name="connsiteX7" fmla="*/ 3833249 w 8900161"/>
              <a:gd name="connsiteY7" fmla="*/ 0 h 1189759"/>
              <a:gd name="connsiteX8" fmla="*/ 4244470 w 8900161"/>
              <a:gd name="connsiteY8" fmla="*/ 0 h 1189759"/>
              <a:gd name="connsiteX9" fmla="*/ 4964108 w 8900161"/>
              <a:gd name="connsiteY9" fmla="*/ 0 h 1189759"/>
              <a:gd name="connsiteX10" fmla="*/ 5529537 w 8900161"/>
              <a:gd name="connsiteY10" fmla="*/ 0 h 1189759"/>
              <a:gd name="connsiteX11" fmla="*/ 6249175 w 8900161"/>
              <a:gd name="connsiteY11" fmla="*/ 0 h 1189759"/>
              <a:gd name="connsiteX12" fmla="*/ 6737500 w 8900161"/>
              <a:gd name="connsiteY12" fmla="*/ 0 h 1189759"/>
              <a:gd name="connsiteX13" fmla="*/ 7380034 w 8900161"/>
              <a:gd name="connsiteY13" fmla="*/ 0 h 1189759"/>
              <a:gd name="connsiteX14" fmla="*/ 8305282 w 8900161"/>
              <a:gd name="connsiteY14" fmla="*/ 0 h 1189759"/>
              <a:gd name="connsiteX15" fmla="*/ 8900162 w 8900161"/>
              <a:gd name="connsiteY15" fmla="*/ 594880 h 1189759"/>
              <a:gd name="connsiteX16" fmla="*/ 8900161 w 8900161"/>
              <a:gd name="connsiteY16" fmla="*/ 594880 h 1189759"/>
              <a:gd name="connsiteX17" fmla="*/ 8305281 w 8900161"/>
              <a:gd name="connsiteY17" fmla="*/ 1189760 h 1189759"/>
              <a:gd name="connsiteX18" fmla="*/ 7739852 w 8900161"/>
              <a:gd name="connsiteY18" fmla="*/ 1189760 h 1189759"/>
              <a:gd name="connsiteX19" fmla="*/ 7097318 w 8900161"/>
              <a:gd name="connsiteY19" fmla="*/ 1189760 h 1189759"/>
              <a:gd name="connsiteX20" fmla="*/ 6686097 w 8900161"/>
              <a:gd name="connsiteY20" fmla="*/ 1189760 h 1189759"/>
              <a:gd name="connsiteX21" fmla="*/ 6043563 w 8900161"/>
              <a:gd name="connsiteY21" fmla="*/ 1189760 h 1189759"/>
              <a:gd name="connsiteX22" fmla="*/ 5401030 w 8900161"/>
              <a:gd name="connsiteY22" fmla="*/ 1189760 h 1189759"/>
              <a:gd name="connsiteX23" fmla="*/ 4758497 w 8900161"/>
              <a:gd name="connsiteY23" fmla="*/ 1189760 h 1189759"/>
              <a:gd name="connsiteX24" fmla="*/ 4115963 w 8900161"/>
              <a:gd name="connsiteY24" fmla="*/ 1189759 h 1189759"/>
              <a:gd name="connsiteX25" fmla="*/ 3396326 w 8900161"/>
              <a:gd name="connsiteY25" fmla="*/ 1189759 h 1189759"/>
              <a:gd name="connsiteX26" fmla="*/ 2830896 w 8900161"/>
              <a:gd name="connsiteY26" fmla="*/ 1189759 h 1189759"/>
              <a:gd name="connsiteX27" fmla="*/ 2188363 w 8900161"/>
              <a:gd name="connsiteY27" fmla="*/ 1189759 h 1189759"/>
              <a:gd name="connsiteX28" fmla="*/ 1700037 w 8900161"/>
              <a:gd name="connsiteY28" fmla="*/ 1189759 h 1189759"/>
              <a:gd name="connsiteX29" fmla="*/ 594880 w 8900161"/>
              <a:gd name="connsiteY29" fmla="*/ 1189759 h 1189759"/>
              <a:gd name="connsiteX30" fmla="*/ 0 w 8900161"/>
              <a:gd name="connsiteY30" fmla="*/ 594879 h 1189759"/>
              <a:gd name="connsiteX31" fmla="*/ 0 w 8900161"/>
              <a:gd name="connsiteY31" fmla="*/ 594880 h 118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900161" h="1189759" fill="none" extrusionOk="0">
                <a:moveTo>
                  <a:pt x="0" y="594880"/>
                </a:moveTo>
                <a:cubicBezTo>
                  <a:pt x="18805" y="216191"/>
                  <a:pt x="270718" y="48202"/>
                  <a:pt x="594880" y="0"/>
                </a:cubicBezTo>
                <a:cubicBezTo>
                  <a:pt x="720450" y="-2868"/>
                  <a:pt x="920683" y="-6257"/>
                  <a:pt x="1006101" y="0"/>
                </a:cubicBezTo>
                <a:cubicBezTo>
                  <a:pt x="1091519" y="6257"/>
                  <a:pt x="1350063" y="12866"/>
                  <a:pt x="1648635" y="0"/>
                </a:cubicBezTo>
                <a:cubicBezTo>
                  <a:pt x="1947207" y="-12866"/>
                  <a:pt x="2077132" y="20901"/>
                  <a:pt x="2214064" y="0"/>
                </a:cubicBezTo>
                <a:cubicBezTo>
                  <a:pt x="2350996" y="-20901"/>
                  <a:pt x="2672636" y="-9138"/>
                  <a:pt x="2856598" y="0"/>
                </a:cubicBezTo>
                <a:cubicBezTo>
                  <a:pt x="3040560" y="9138"/>
                  <a:pt x="3169187" y="1014"/>
                  <a:pt x="3344923" y="0"/>
                </a:cubicBezTo>
                <a:cubicBezTo>
                  <a:pt x="3520660" y="-1014"/>
                  <a:pt x="3698401" y="-9596"/>
                  <a:pt x="3833249" y="0"/>
                </a:cubicBezTo>
                <a:cubicBezTo>
                  <a:pt x="3968097" y="9596"/>
                  <a:pt x="4095172" y="-1844"/>
                  <a:pt x="4244470" y="0"/>
                </a:cubicBezTo>
                <a:cubicBezTo>
                  <a:pt x="4393768" y="1844"/>
                  <a:pt x="4803201" y="2996"/>
                  <a:pt x="4964108" y="0"/>
                </a:cubicBezTo>
                <a:cubicBezTo>
                  <a:pt x="5125015" y="-2996"/>
                  <a:pt x="5273609" y="8101"/>
                  <a:pt x="5529537" y="0"/>
                </a:cubicBezTo>
                <a:cubicBezTo>
                  <a:pt x="5785465" y="-8101"/>
                  <a:pt x="6059628" y="-32898"/>
                  <a:pt x="6249175" y="0"/>
                </a:cubicBezTo>
                <a:cubicBezTo>
                  <a:pt x="6438722" y="32898"/>
                  <a:pt x="6608045" y="-4352"/>
                  <a:pt x="6737500" y="0"/>
                </a:cubicBezTo>
                <a:cubicBezTo>
                  <a:pt x="6866956" y="4352"/>
                  <a:pt x="7067330" y="27231"/>
                  <a:pt x="7380034" y="0"/>
                </a:cubicBezTo>
                <a:cubicBezTo>
                  <a:pt x="7692738" y="-27231"/>
                  <a:pt x="8114196" y="46030"/>
                  <a:pt x="8305282" y="0"/>
                </a:cubicBezTo>
                <a:cubicBezTo>
                  <a:pt x="8644922" y="-9270"/>
                  <a:pt x="8913759" y="292741"/>
                  <a:pt x="8900162" y="594880"/>
                </a:cubicBezTo>
                <a:lnTo>
                  <a:pt x="8900161" y="594880"/>
                </a:lnTo>
                <a:cubicBezTo>
                  <a:pt x="8848766" y="881383"/>
                  <a:pt x="8653261" y="1197169"/>
                  <a:pt x="8305281" y="1189760"/>
                </a:cubicBezTo>
                <a:cubicBezTo>
                  <a:pt x="8122613" y="1194332"/>
                  <a:pt x="7891333" y="1198620"/>
                  <a:pt x="7739852" y="1189760"/>
                </a:cubicBezTo>
                <a:cubicBezTo>
                  <a:pt x="7588371" y="1180900"/>
                  <a:pt x="7371522" y="1162882"/>
                  <a:pt x="7097318" y="1189760"/>
                </a:cubicBezTo>
                <a:cubicBezTo>
                  <a:pt x="6823114" y="1216638"/>
                  <a:pt x="6885441" y="1189761"/>
                  <a:pt x="6686097" y="1189760"/>
                </a:cubicBezTo>
                <a:cubicBezTo>
                  <a:pt x="6486753" y="1189759"/>
                  <a:pt x="6175744" y="1217728"/>
                  <a:pt x="6043563" y="1189760"/>
                </a:cubicBezTo>
                <a:cubicBezTo>
                  <a:pt x="5911382" y="1161792"/>
                  <a:pt x="5657017" y="1186391"/>
                  <a:pt x="5401030" y="1189760"/>
                </a:cubicBezTo>
                <a:cubicBezTo>
                  <a:pt x="5145043" y="1193129"/>
                  <a:pt x="5069961" y="1208359"/>
                  <a:pt x="4758497" y="1189760"/>
                </a:cubicBezTo>
                <a:cubicBezTo>
                  <a:pt x="4447033" y="1171161"/>
                  <a:pt x="4321148" y="1195047"/>
                  <a:pt x="4115963" y="1189759"/>
                </a:cubicBezTo>
                <a:cubicBezTo>
                  <a:pt x="3910778" y="1184472"/>
                  <a:pt x="3711386" y="1161418"/>
                  <a:pt x="3396326" y="1189759"/>
                </a:cubicBezTo>
                <a:cubicBezTo>
                  <a:pt x="3081266" y="1218100"/>
                  <a:pt x="3090148" y="1216818"/>
                  <a:pt x="2830896" y="1189759"/>
                </a:cubicBezTo>
                <a:cubicBezTo>
                  <a:pt x="2571644" y="1162701"/>
                  <a:pt x="2416855" y="1208655"/>
                  <a:pt x="2188363" y="1189759"/>
                </a:cubicBezTo>
                <a:cubicBezTo>
                  <a:pt x="1959871" y="1170863"/>
                  <a:pt x="1829667" y="1183257"/>
                  <a:pt x="1700037" y="1189759"/>
                </a:cubicBezTo>
                <a:cubicBezTo>
                  <a:pt x="1570407" y="1196261"/>
                  <a:pt x="941977" y="1209061"/>
                  <a:pt x="594880" y="1189759"/>
                </a:cubicBezTo>
                <a:cubicBezTo>
                  <a:pt x="239782" y="1220694"/>
                  <a:pt x="24490" y="905758"/>
                  <a:pt x="0" y="594879"/>
                </a:cubicBezTo>
                <a:lnTo>
                  <a:pt x="0" y="594880"/>
                </a:lnTo>
                <a:close/>
              </a:path>
              <a:path w="8900161" h="1189759" stroke="0" extrusionOk="0">
                <a:moveTo>
                  <a:pt x="0" y="594880"/>
                </a:moveTo>
                <a:cubicBezTo>
                  <a:pt x="-42364" y="310800"/>
                  <a:pt x="279876" y="57271"/>
                  <a:pt x="594880" y="0"/>
                </a:cubicBezTo>
                <a:cubicBezTo>
                  <a:pt x="729690" y="16519"/>
                  <a:pt x="892933" y="7657"/>
                  <a:pt x="1083205" y="0"/>
                </a:cubicBezTo>
                <a:cubicBezTo>
                  <a:pt x="1273477" y="-7657"/>
                  <a:pt x="1496448" y="-899"/>
                  <a:pt x="1648635" y="0"/>
                </a:cubicBezTo>
                <a:cubicBezTo>
                  <a:pt x="1800822" y="899"/>
                  <a:pt x="1900797" y="-19691"/>
                  <a:pt x="2059856" y="0"/>
                </a:cubicBezTo>
                <a:cubicBezTo>
                  <a:pt x="2218915" y="19691"/>
                  <a:pt x="2420928" y="11785"/>
                  <a:pt x="2779494" y="0"/>
                </a:cubicBezTo>
                <a:cubicBezTo>
                  <a:pt x="3138060" y="-11785"/>
                  <a:pt x="3096304" y="-11848"/>
                  <a:pt x="3190715" y="0"/>
                </a:cubicBezTo>
                <a:cubicBezTo>
                  <a:pt x="3285126" y="11848"/>
                  <a:pt x="3564717" y="-5588"/>
                  <a:pt x="3833249" y="0"/>
                </a:cubicBezTo>
                <a:cubicBezTo>
                  <a:pt x="4101781" y="5588"/>
                  <a:pt x="4164067" y="-2870"/>
                  <a:pt x="4321574" y="0"/>
                </a:cubicBezTo>
                <a:cubicBezTo>
                  <a:pt x="4479081" y="2870"/>
                  <a:pt x="4566240" y="8730"/>
                  <a:pt x="4809900" y="0"/>
                </a:cubicBezTo>
                <a:cubicBezTo>
                  <a:pt x="5053560" y="-8730"/>
                  <a:pt x="5064650" y="7251"/>
                  <a:pt x="5221121" y="0"/>
                </a:cubicBezTo>
                <a:cubicBezTo>
                  <a:pt x="5377592" y="-7251"/>
                  <a:pt x="5455894" y="239"/>
                  <a:pt x="5632343" y="0"/>
                </a:cubicBezTo>
                <a:cubicBezTo>
                  <a:pt x="5808792" y="-239"/>
                  <a:pt x="5906759" y="-22451"/>
                  <a:pt x="6120668" y="0"/>
                </a:cubicBezTo>
                <a:cubicBezTo>
                  <a:pt x="6334577" y="22451"/>
                  <a:pt x="6446516" y="1205"/>
                  <a:pt x="6686098" y="0"/>
                </a:cubicBezTo>
                <a:cubicBezTo>
                  <a:pt x="6925680" y="-1205"/>
                  <a:pt x="7249092" y="-7041"/>
                  <a:pt x="7405735" y="0"/>
                </a:cubicBezTo>
                <a:cubicBezTo>
                  <a:pt x="7562378" y="7041"/>
                  <a:pt x="8101879" y="-15203"/>
                  <a:pt x="8305282" y="0"/>
                </a:cubicBezTo>
                <a:cubicBezTo>
                  <a:pt x="8702193" y="-44822"/>
                  <a:pt x="8915108" y="271078"/>
                  <a:pt x="8900162" y="594880"/>
                </a:cubicBezTo>
                <a:lnTo>
                  <a:pt x="8900161" y="594880"/>
                </a:lnTo>
                <a:cubicBezTo>
                  <a:pt x="8821564" y="941716"/>
                  <a:pt x="8646588" y="1181669"/>
                  <a:pt x="8305281" y="1189760"/>
                </a:cubicBezTo>
                <a:cubicBezTo>
                  <a:pt x="8104504" y="1185625"/>
                  <a:pt x="7890602" y="1196884"/>
                  <a:pt x="7739852" y="1189760"/>
                </a:cubicBezTo>
                <a:cubicBezTo>
                  <a:pt x="7589102" y="1182636"/>
                  <a:pt x="7493248" y="1185727"/>
                  <a:pt x="7328630" y="1189760"/>
                </a:cubicBezTo>
                <a:cubicBezTo>
                  <a:pt x="7164012" y="1193793"/>
                  <a:pt x="6917444" y="1185706"/>
                  <a:pt x="6608993" y="1189760"/>
                </a:cubicBezTo>
                <a:cubicBezTo>
                  <a:pt x="6300542" y="1193814"/>
                  <a:pt x="6175713" y="1224362"/>
                  <a:pt x="5889355" y="1189760"/>
                </a:cubicBezTo>
                <a:cubicBezTo>
                  <a:pt x="5602997" y="1155158"/>
                  <a:pt x="5480437" y="1197294"/>
                  <a:pt x="5092614" y="1189760"/>
                </a:cubicBezTo>
                <a:cubicBezTo>
                  <a:pt x="4704791" y="1182226"/>
                  <a:pt x="4762085" y="1210999"/>
                  <a:pt x="4450081" y="1189760"/>
                </a:cubicBezTo>
                <a:cubicBezTo>
                  <a:pt x="4138077" y="1168521"/>
                  <a:pt x="3930047" y="1179927"/>
                  <a:pt x="3653339" y="1189759"/>
                </a:cubicBezTo>
                <a:cubicBezTo>
                  <a:pt x="3376631" y="1199592"/>
                  <a:pt x="3320038" y="1199971"/>
                  <a:pt x="3165014" y="1189759"/>
                </a:cubicBezTo>
                <a:cubicBezTo>
                  <a:pt x="3009991" y="1179547"/>
                  <a:pt x="2853926" y="1185980"/>
                  <a:pt x="2599584" y="1189759"/>
                </a:cubicBezTo>
                <a:cubicBezTo>
                  <a:pt x="2345242" y="1193539"/>
                  <a:pt x="2081113" y="1212543"/>
                  <a:pt x="1879947" y="1189759"/>
                </a:cubicBezTo>
                <a:cubicBezTo>
                  <a:pt x="1678781" y="1166975"/>
                  <a:pt x="1396761" y="1176203"/>
                  <a:pt x="1160309" y="1189759"/>
                </a:cubicBezTo>
                <a:cubicBezTo>
                  <a:pt x="923857" y="1203315"/>
                  <a:pt x="809923" y="1168314"/>
                  <a:pt x="594880" y="1189759"/>
                </a:cubicBezTo>
                <a:cubicBezTo>
                  <a:pt x="271513" y="1196548"/>
                  <a:pt x="-35411" y="967458"/>
                  <a:pt x="0" y="594879"/>
                </a:cubicBezTo>
                <a:lnTo>
                  <a:pt x="0" y="59488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nói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về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ước</a:t>
            </a:r>
            <a:r>
              <a:rPr lang="en-US" sz="4000" b="1" dirty="0">
                <a:solidFill>
                  <a:srgbClr val="002060"/>
                </a:solidFill>
              </a:rPr>
              <a:t> của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người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thân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6" name="Picture 8" descr="Couple kids wear safari outfit cartoon character sticke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8" y="1458114"/>
            <a:ext cx="596265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EE28888-5DF0-AAB6-C546-6ECC27BEB058}"/>
              </a:ext>
            </a:extLst>
          </p:cNvPr>
          <p:cNvGrpSpPr/>
          <p:nvPr/>
        </p:nvGrpSpPr>
        <p:grpSpPr>
          <a:xfrm>
            <a:off x="6750815" y="2381194"/>
            <a:ext cx="3616282" cy="1938992"/>
            <a:chOff x="635945" y="1206792"/>
            <a:chExt cx="4932384" cy="193899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F875F1B-F7C4-BD62-5848-DD0F3C8345B2}"/>
                </a:ext>
              </a:extLst>
            </p:cNvPr>
            <p:cNvSpPr txBox="1"/>
            <p:nvPr/>
          </p:nvSpPr>
          <p:spPr>
            <a:xfrm>
              <a:off x="660689" y="1206792"/>
              <a:ext cx="490764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Thảo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luận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/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nhóm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đôi</a:t>
              </a:r>
              <a:endParaRPr lang="en-US" sz="60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C1B59F-712C-C82A-312E-2373C0146A2B}"/>
                </a:ext>
              </a:extLst>
            </p:cNvPr>
            <p:cNvSpPr txBox="1"/>
            <p:nvPr/>
          </p:nvSpPr>
          <p:spPr>
            <a:xfrm>
              <a:off x="635945" y="1206792"/>
              <a:ext cx="490764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33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Thảo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luận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/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nhóm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đôi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804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1280</Words>
  <Application>Microsoft Office PowerPoint</Application>
  <PresentationFormat>Widescreen</PresentationFormat>
  <Paragraphs>184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LNTH-LuoLuoNotangYuanTi 1</vt:lpstr>
      <vt:lpstr>#9Slide05 Phobia</vt:lpstr>
      <vt:lpstr>Arial</vt:lpstr>
      <vt:lpstr>Calibri</vt:lpstr>
      <vt:lpstr>Calibri Light</vt:lpstr>
      <vt:lpstr>OpenSans</vt:lpstr>
      <vt:lpstr>SVN-Poky's</vt:lpstr>
      <vt:lpstr>UTM Cookies</vt:lpstr>
      <vt:lpstr>UTM Edwardian</vt:lpstr>
      <vt:lpstr>UVN Banh Mi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Blog Windows 10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Phạm Minh Trường [GV]</cp:lastModifiedBy>
  <cp:revision>62</cp:revision>
  <dcterms:created xsi:type="dcterms:W3CDTF">2022-10-10T08:56:22Z</dcterms:created>
  <dcterms:modified xsi:type="dcterms:W3CDTF">2022-12-07T09:21:47Z</dcterms:modified>
</cp:coreProperties>
</file>